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9" r:id="rId1"/>
  </p:sldMasterIdLst>
  <p:notesMasterIdLst>
    <p:notesMasterId r:id="rId14"/>
  </p:notesMasterIdLst>
  <p:sldIdLst>
    <p:sldId id="256" r:id="rId2"/>
    <p:sldId id="257" r:id="rId3"/>
    <p:sldId id="258" r:id="rId4"/>
    <p:sldId id="260" r:id="rId5"/>
    <p:sldId id="268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10287000" cy="18288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76" d="100"/>
          <a:sy n="76" d="100"/>
        </p:scale>
        <p:origin x="47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6/20/2025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mc:AlternateContent xmlns:mc="http://schemas.openxmlformats.org/markup-compatibility/2006" xmlns:p14="http://schemas.microsoft.com/office/powerpoint/2010/main">
  <mc:Choice Requires="p14">
    <p:notes xmlns:a="http://schemas.openxmlformats.org/drawingml/2006/main" xmlns:r="http://schemas.openxmlformats.org/officeDocument/2006/relationships" xmlns:p="http://schemas.openxmlformats.org/presentationml/2006/main">
      <p:cSld>
        <p:spTree>
          <p:nvGrpSpPr>
            <p:cNvPr id="1" name=""/>
            <p:cNvGrpSpPr/>
            <p:nvPr/>
          </p:nvGrpSpPr>
          <p:grpSpPr>
            <a:xfrm>
              <a:off x="0" y="0"/>
              <a:ext cx="0" cy="0"/>
              <a:chOff x="0" y="0"/>
              <a:chExt cx="0" cy="0"/>
            </a:xfrm>
          </p:grpSpPr>
          <p:sp>
            <p:nvSpPr>
              <p:cNvPr id="2" name="Rect 0"/>
              <p:cNvSpPr>
                <a:spLocks noGrp="1" noRot="1" noChangeAspect="1"/>
              </p:cNvSpPr>
              <p:nvPr>
                <p:ph type="sldImg"/>
              </p:nvPr>
            </p:nvSpPr>
            <p:spPr>
              <a:xfrm>
                <a:off x="685800" y="1143000"/>
                <a:ext cx="5487035" cy="3086735"/>
              </a:xfrm>
              <a:prstGeom prst="rect">
                <a:avLst/>
              </a:prstGeom>
              <a:noFill/>
              <a:ln w="12700" cap="flat" cmpd="sng">
                <a:solidFill>
                  <a:srgbClr val="000000">
                    <a:alpha val="100000"/>
                  </a:srgbClr>
                </a:solidFill>
                <a:prstDash val="solid"/>
              </a:ln>
            </p:spPr>
            <p:txBody>
              <a:bodyPr vert="horz" wrap="square" lIns="0" tIns="0" rIns="0" bIns="0" anchor="t">
                <a:noAutofit/>
              </a:bodyPr>
              <a:lstStyle/>
              <a:p>
                <a:pPr marL="0" indent="0"/>
                <a:endParaRPr/>
              </a:p>
            </p:txBody>
          </p:sp>
          <p:sp>
            <p:nvSpPr>
              <p:cNvPr id="3" name="Rect 0"/>
              <p:cNvSpPr txBox="1">
                <a:spLocks noGrp="1"/>
              </p:cNvSpPr>
              <p:nvPr>
                <p:ph type="body"/>
              </p:nvPr>
            </p:nvSpPr>
            <p:spPr>
              <a:xfrm>
                <a:off x="685800" y="4400550"/>
                <a:ext cx="5487035" cy="3601085"/>
              </a:xfrm>
              <a:prstGeom prst="rect">
                <a:avLst/>
              </a:prstGeom>
            </p:spPr>
            <p:txBody>
              <a:bodyPr vert="horz" wrap="square" lIns="91440" tIns="45720" rIns="91440" bIns="45720" anchor="t">
                <a:noAutofit/>
              </a:bodyPr>
              <a:lstStyle/>
              <a:p>
                <a:pPr marL="0" indent="0">
                  <a:buFontTx/>
                  <a:buNone/>
                </a:pPr>
                <a:endParaRPr/>
              </a:p>
            </p:txBody>
          </p:sp>
          <p:sp>
            <p:nvSpPr>
              <p:cNvPr id="4" name="Rect 0"/>
              <p:cNvSpPr txBox="1">
                <a:spLocks noGrp="1"/>
              </p:cNvSpPr>
              <p:nvPr>
                <p:ph type="sldNum"/>
              </p:nvPr>
            </p:nvSpPr>
            <p:spPr>
              <a:xfrm>
                <a:off x="3884930" y="8685530"/>
                <a:ext cx="2972435" cy="459105"/>
              </a:xfrm>
              <a:prstGeom prst="rect">
                <a:avLst/>
              </a:prstGeom>
            </p:spPr>
            <p:txBody>
              <a:bodyPr vert="horz" wrap="square" lIns="91440" tIns="45720" rIns="91440" bIns="45720" anchor="b">
                <a:noAutofit/>
              </a:bodyPr>
              <a:lstStyle/>
              <a:p>
                <a:pPr marL="0" indent="0">
                  <a:buFontTx/>
                  <a:buNone/>
                </a:pPr>
                <a:fld id="{B9320F77-B9A0-41C5-862A-B4B631284C64}" type="slidenum">
                  <a:rPr>
                    <a:latin typeface="나눔고딕" charset="0"/>
                    <a:ea typeface="나눔고딕" charset="0"/>
                    <a:sym typeface="나눔고딕" charset="0"/>
                  </a:rPr>
                  <a:t>5</a:t>
                </a:fld>
                <a:endParaRPr>
                  <a:latin typeface="나눔고딕" charset="0"/>
                  <a:ea typeface="나눔고딕" charset="0"/>
                  <a:sym typeface="나눔고딕" charset="0"/>
                </a:endParaRPr>
              </a:p>
            </p:txBody>
          </p:sp>
        </p:spTree>
      </p:cSld>
      <p:clrMapOvr>
        <a:masterClrMapping/>
      </p:clrMapOvr>
    </p:notes>
  </mc:Choice>
  <mc:Fallback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xmlns="">
    <p:transition spd="slow"/>
  </mc:Fallback>
</mc:AlternateContent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13" Type="http://schemas.openxmlformats.org/officeDocument/2006/relationships/image" Target="../media/image63.svg"/><Relationship Id="rId18" Type="http://schemas.openxmlformats.org/officeDocument/2006/relationships/image" Target="../media/image68.svg"/><Relationship Id="rId3" Type="http://schemas.openxmlformats.org/officeDocument/2006/relationships/image" Target="../media/image53.png"/><Relationship Id="rId21" Type="http://schemas.openxmlformats.org/officeDocument/2006/relationships/image" Target="../media/image71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5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66.png"/><Relationship Id="rId20" Type="http://schemas.openxmlformats.org/officeDocument/2006/relationships/image" Target="../media/image70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24" Type="http://schemas.openxmlformats.org/officeDocument/2006/relationships/image" Target="../media/image42.png"/><Relationship Id="rId5" Type="http://schemas.openxmlformats.org/officeDocument/2006/relationships/image" Target="../media/image55.svg"/><Relationship Id="rId15" Type="http://schemas.openxmlformats.org/officeDocument/2006/relationships/image" Target="../media/image65.svg"/><Relationship Id="rId23" Type="http://schemas.openxmlformats.org/officeDocument/2006/relationships/image" Target="../media/image73.svg"/><Relationship Id="rId10" Type="http://schemas.openxmlformats.org/officeDocument/2006/relationships/image" Target="../media/image60.svg"/><Relationship Id="rId19" Type="http://schemas.openxmlformats.org/officeDocument/2006/relationships/image" Target="../media/image69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Relationship Id="rId22" Type="http://schemas.openxmlformats.org/officeDocument/2006/relationships/image" Target="../media/image7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1.png"/><Relationship Id="rId7" Type="http://schemas.openxmlformats.org/officeDocument/2006/relationships/image" Target="../media/image75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3.png"/><Relationship Id="rId10" Type="http://schemas.openxmlformats.org/officeDocument/2006/relationships/image" Target="../media/image5.png"/><Relationship Id="rId4" Type="http://schemas.openxmlformats.org/officeDocument/2006/relationships/image" Target="../media/image2.svg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13" Type="http://schemas.openxmlformats.org/officeDocument/2006/relationships/image" Target="../media/image84.png"/><Relationship Id="rId1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78.png"/><Relationship Id="rId12" Type="http://schemas.openxmlformats.org/officeDocument/2006/relationships/image" Target="../media/image83.svg"/><Relationship Id="rId17" Type="http://schemas.openxmlformats.org/officeDocument/2006/relationships/image" Target="../media/image88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eg"/><Relationship Id="rId11" Type="http://schemas.openxmlformats.org/officeDocument/2006/relationships/image" Target="../media/image82.png"/><Relationship Id="rId5" Type="http://schemas.openxmlformats.org/officeDocument/2006/relationships/image" Target="../media/image3.png"/><Relationship Id="rId15" Type="http://schemas.openxmlformats.org/officeDocument/2006/relationships/image" Target="../media/image86.png"/><Relationship Id="rId10" Type="http://schemas.openxmlformats.org/officeDocument/2006/relationships/image" Target="../media/image81.svg"/><Relationship Id="rId4" Type="http://schemas.openxmlformats.org/officeDocument/2006/relationships/image" Target="../media/image2.svg"/><Relationship Id="rId9" Type="http://schemas.openxmlformats.org/officeDocument/2006/relationships/image" Target="../media/image80.png"/><Relationship Id="rId14" Type="http://schemas.openxmlformats.org/officeDocument/2006/relationships/image" Target="../media/image8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svg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svg"/><Relationship Id="rId11" Type="http://schemas.openxmlformats.org/officeDocument/2006/relationships/image" Target="../media/image16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.sv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31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.svg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1.png"/><Relationship Id="rId7" Type="http://schemas.openxmlformats.org/officeDocument/2006/relationships/image" Target="../media/image34.png"/><Relationship Id="rId12" Type="http://schemas.openxmlformats.org/officeDocument/2006/relationships/image" Target="../media/image39.sv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image" Target="../media/image2.svg"/><Relationship Id="rId9" Type="http://schemas.openxmlformats.org/officeDocument/2006/relationships/image" Target="../media/image36.png"/><Relationship Id="rId14" Type="http://schemas.openxmlformats.org/officeDocument/2006/relationships/image" Target="../media/image4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42.png"/><Relationship Id="rId10" Type="http://schemas.openxmlformats.org/officeDocument/2006/relationships/image" Target="../media/image48.png"/><Relationship Id="rId4" Type="http://schemas.openxmlformats.org/officeDocument/2006/relationships/image" Target="../media/image2.sv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CFD9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ctangle 26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Mask group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289270" cy="10288270"/>
          </a:xfrm>
          <a:prstGeom prst="rect">
            <a:avLst/>
          </a:prstGeom>
          <a:noFill/>
        </p:spPr>
      </p:pic>
      <p:pic>
        <p:nvPicPr>
          <p:cNvPr id="5" name="자산 6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525" y="4295775"/>
            <a:ext cx="6077585" cy="1629410"/>
          </a:xfrm>
          <a:prstGeom prst="rect">
            <a:avLst/>
          </a:prstGeom>
          <a:noFill/>
        </p:spPr>
      </p:pic>
      <p:sp>
        <p:nvSpPr>
          <p:cNvPr id="7" name="Body"/>
          <p:cNvSpPr>
            <a:spLocks/>
          </p:cNvSpPr>
          <p:nvPr/>
        </p:nvSpPr>
        <p:spPr>
          <a:xfrm>
            <a:off x="6791325" y="6229350"/>
            <a:ext cx="4877435" cy="238760"/>
          </a:xfrm>
          <a:prstGeom prst="rect">
            <a:avLst/>
          </a:prstGeom>
          <a:noFill/>
          <a:ln cap="flat" cmpd="sng">
            <a:prstDash/>
          </a:ln>
        </p:spPr>
        <p:txBody>
          <a:bodyPr vert="horz" wrap="square" lIns="0" tIns="0" rIns="0" bIns="0" numCol="1" anchor="t">
            <a:noAutofit/>
          </a:bodyPr>
          <a:lstStyle/>
          <a:p>
            <a:pPr marL="0" indent="0" algn="l">
              <a:lnSpc>
                <a:spcPts val="1875"/>
              </a:lnSpc>
              <a:buFontTx/>
              <a:buNone/>
            </a:pPr>
            <a:r>
              <a:rPr lang="en-US" sz="1575" spc="160">
                <a:solidFill>
                  <a:srgbClr val="FFFFFF"/>
                </a:solidFill>
                <a:latin typeface="Pretendard Medium" charset="0"/>
                <a:ea typeface="Pretendard Medium" charset="0"/>
                <a:cs typeface="Pretendard Medium" charset="0"/>
              </a:rPr>
              <a:t>2025 BUSINESS PROPOSAL PRESENTATION</a:t>
            </a:r>
            <a:endParaRPr lang="ko-KR" altLang="en-US" sz="1575">
              <a:solidFill>
                <a:srgbClr val="FFFFFF"/>
              </a:solidFill>
              <a:latin typeface="Pretendard Medium" charset="0"/>
              <a:ea typeface="Pretendard Medium" charset="0"/>
              <a:cs typeface="Pretendard Medium" charset="0"/>
            </a:endParaRPr>
          </a:p>
        </p:txBody>
      </p:sp>
      <p:pic>
        <p:nvPicPr>
          <p:cNvPr id="8" name="그림 1" descr="/Users/isuhyeong/Library/Group Containers/L48J367XN4.com.infraware.PolarisOffice/EngineTemp/41087/fImage339152759593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20" y="599440"/>
            <a:ext cx="4643120" cy="2019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ctangle 5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Rectangle 18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738245" y="2162175"/>
            <a:ext cx="5324475" cy="3171825"/>
          </a:xfrm>
          <a:prstGeom prst="rect">
            <a:avLst/>
          </a:prstGeom>
        </p:spPr>
      </p:pic>
      <p:pic>
        <p:nvPicPr>
          <p:cNvPr id="4" name="Ellipse 8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074660" y="2351405"/>
            <a:ext cx="838200" cy="838200"/>
          </a:xfrm>
          <a:prstGeom prst="rect">
            <a:avLst/>
          </a:prstGeom>
        </p:spPr>
      </p:pic>
      <p:pic>
        <p:nvPicPr>
          <p:cNvPr id="5" name="Group 7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8324215" y="2592070"/>
            <a:ext cx="352425" cy="352425"/>
          </a:xfrm>
          <a:prstGeom prst="rect">
            <a:avLst/>
          </a:prstGeom>
        </p:spPr>
      </p:pic>
      <p:pic>
        <p:nvPicPr>
          <p:cNvPr id="6" name="Rectangle 18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9235440" y="2162175"/>
            <a:ext cx="5324475" cy="3171825"/>
          </a:xfrm>
          <a:prstGeom prst="rect">
            <a:avLst/>
          </a:prstGeom>
        </p:spPr>
      </p:pic>
      <p:pic>
        <p:nvPicPr>
          <p:cNvPr id="7" name="Ellipse 8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3571855" y="2351405"/>
            <a:ext cx="838200" cy="838200"/>
          </a:xfrm>
          <a:prstGeom prst="rect">
            <a:avLst/>
          </a:prstGeom>
        </p:spPr>
      </p:pic>
      <p:pic>
        <p:nvPicPr>
          <p:cNvPr id="8" name="Group 7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13821410" y="2592070"/>
            <a:ext cx="352425" cy="352425"/>
          </a:xfrm>
          <a:prstGeom prst="rect">
            <a:avLst/>
          </a:prstGeom>
        </p:spPr>
      </p:pic>
      <p:pic>
        <p:nvPicPr>
          <p:cNvPr id="9" name="Rectangle 18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9235440" y="5528310"/>
            <a:ext cx="5324475" cy="3171825"/>
          </a:xfrm>
          <a:prstGeom prst="rect">
            <a:avLst/>
          </a:prstGeom>
        </p:spPr>
      </p:pic>
      <p:pic>
        <p:nvPicPr>
          <p:cNvPr id="10" name="Ellipse 8"/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13571855" y="5717540"/>
            <a:ext cx="838200" cy="838200"/>
          </a:xfrm>
          <a:prstGeom prst="rect">
            <a:avLst/>
          </a:prstGeom>
        </p:spPr>
      </p:pic>
      <p:pic>
        <p:nvPicPr>
          <p:cNvPr id="11" name="Group 7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3821410" y="5958205"/>
            <a:ext cx="352425" cy="352425"/>
          </a:xfrm>
          <a:prstGeom prst="rect">
            <a:avLst/>
          </a:prstGeom>
        </p:spPr>
      </p:pic>
      <p:pic>
        <p:nvPicPr>
          <p:cNvPr id="12" name="Rectangle 18"/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3738245" y="5528310"/>
            <a:ext cx="5324475" cy="3171825"/>
          </a:xfrm>
          <a:prstGeom prst="rect">
            <a:avLst/>
          </a:prstGeom>
        </p:spPr>
      </p:pic>
      <p:pic>
        <p:nvPicPr>
          <p:cNvPr id="13" name="Ellipse 8"/>
          <p:cNvPicPr>
            <a:picLocks noChangeAspect="1"/>
          </p:cNvPicPr>
          <p:nvPr/>
        </p:nvPicPr>
        <p:blipFill>
          <a:blip r:embed="rId21"/>
          <a:srcRect/>
          <a:stretch/>
        </p:blipFill>
        <p:spPr>
          <a:xfrm>
            <a:off x="8074660" y="5717540"/>
            <a:ext cx="838200" cy="838200"/>
          </a:xfrm>
          <a:prstGeom prst="rect">
            <a:avLst/>
          </a:prstGeom>
        </p:spPr>
      </p:pic>
      <p:pic>
        <p:nvPicPr>
          <p:cNvPr id="14" name="Group 7"/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>
            <a:off x="8324215" y="5958205"/>
            <a:ext cx="352425" cy="352425"/>
          </a:xfrm>
          <a:prstGeom prst="rect">
            <a:avLst/>
          </a:prstGeom>
        </p:spPr>
      </p:pic>
      <p:pic>
        <p:nvPicPr>
          <p:cNvPr id="15" name="자산 6"/>
          <p:cNvPicPr>
            <a:picLocks noChangeAspect="1"/>
          </p:cNvPicPr>
          <p:nvPr/>
        </p:nvPicPr>
        <p:blipFill>
          <a:blip r:embed="rId24"/>
          <a:srcRect/>
          <a:stretch/>
        </p:blipFill>
        <p:spPr>
          <a:xfrm>
            <a:off x="16330295" y="442595"/>
            <a:ext cx="1333500" cy="361950"/>
          </a:xfrm>
          <a:prstGeom prst="rect">
            <a:avLst/>
          </a:prstGeom>
        </p:spPr>
      </p:pic>
      <p:sp>
        <p:nvSpPr>
          <p:cNvPr id="16" name="Text 0"/>
          <p:cNvSpPr/>
          <p:nvPr/>
        </p:nvSpPr>
        <p:spPr>
          <a:xfrm>
            <a:off x="4116705" y="2590165"/>
            <a:ext cx="2905125" cy="419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722" dirty="0">
                <a:solidFill>
                  <a:srgbClr val="FFFFFF"/>
                </a:solidFill>
                <a:latin typeface="Pretendard Medium" pitchFamily="34" charset="0"/>
                <a:ea typeface="Pretendard Medium" pitchFamily="34" charset="-122"/>
                <a:cs typeface="Pretendard Medium" pitchFamily="34" charset="-120"/>
              </a:rPr>
              <a:t>제목을 입력해주세요.</a:t>
            </a:r>
            <a:endParaRPr lang="en-US" sz="2722" dirty="0"/>
          </a:p>
        </p:txBody>
      </p:sp>
      <p:sp>
        <p:nvSpPr>
          <p:cNvPr id="17" name="Text 1"/>
          <p:cNvSpPr/>
          <p:nvPr/>
        </p:nvSpPr>
        <p:spPr>
          <a:xfrm>
            <a:off x="4116705" y="3190875"/>
            <a:ext cx="2838450" cy="3333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203" dirty="0">
                <a:solidFill>
                  <a:srgbClr val="FFFFFF"/>
                </a:solidFill>
                <a:latin typeface="Pretendard Medium" pitchFamily="34" charset="0"/>
                <a:ea typeface="Pretendard Medium" pitchFamily="34" charset="-122"/>
                <a:cs typeface="Pretendard Medium" pitchFamily="34" charset="-120"/>
              </a:rPr>
              <a:t>본문내용을 입력해주세요.</a:t>
            </a:r>
            <a:endParaRPr lang="en-US" sz="2203" dirty="0"/>
          </a:p>
        </p:txBody>
      </p:sp>
      <p:sp>
        <p:nvSpPr>
          <p:cNvPr id="18" name="Text 2"/>
          <p:cNvSpPr/>
          <p:nvPr/>
        </p:nvSpPr>
        <p:spPr>
          <a:xfrm>
            <a:off x="9613900" y="2590165"/>
            <a:ext cx="2905125" cy="419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722" dirty="0">
                <a:solidFill>
                  <a:srgbClr val="FFFFFF"/>
                </a:solidFill>
                <a:latin typeface="Pretendard Medium" pitchFamily="34" charset="0"/>
                <a:ea typeface="Pretendard Medium" pitchFamily="34" charset="-122"/>
                <a:cs typeface="Pretendard Medium" pitchFamily="34" charset="-120"/>
              </a:rPr>
              <a:t>제목을 입력해주세요.</a:t>
            </a:r>
            <a:endParaRPr lang="en-US" sz="2722" dirty="0"/>
          </a:p>
        </p:txBody>
      </p:sp>
      <p:sp>
        <p:nvSpPr>
          <p:cNvPr id="19" name="Text 3"/>
          <p:cNvSpPr/>
          <p:nvPr/>
        </p:nvSpPr>
        <p:spPr>
          <a:xfrm>
            <a:off x="9613900" y="3190875"/>
            <a:ext cx="2838450" cy="3333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203" dirty="0">
                <a:solidFill>
                  <a:srgbClr val="FFFFFF"/>
                </a:solidFill>
                <a:latin typeface="Pretendard Medium" pitchFamily="34" charset="0"/>
                <a:ea typeface="Pretendard Medium" pitchFamily="34" charset="-122"/>
                <a:cs typeface="Pretendard Medium" pitchFamily="34" charset="-120"/>
              </a:rPr>
              <a:t>본문내용을 입력해주세요.</a:t>
            </a:r>
            <a:endParaRPr lang="en-US" sz="2203" dirty="0"/>
          </a:p>
        </p:txBody>
      </p:sp>
      <p:sp>
        <p:nvSpPr>
          <p:cNvPr id="20" name="Text 4"/>
          <p:cNvSpPr/>
          <p:nvPr/>
        </p:nvSpPr>
        <p:spPr>
          <a:xfrm>
            <a:off x="9613900" y="5955665"/>
            <a:ext cx="2905125" cy="419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722" dirty="0">
                <a:solidFill>
                  <a:srgbClr val="FFFFFF"/>
                </a:solidFill>
                <a:latin typeface="Pretendard Medium" pitchFamily="34" charset="0"/>
                <a:ea typeface="Pretendard Medium" pitchFamily="34" charset="-122"/>
                <a:cs typeface="Pretendard Medium" pitchFamily="34" charset="-120"/>
              </a:rPr>
              <a:t>제목을 입력해주세요.</a:t>
            </a:r>
            <a:endParaRPr lang="en-US" sz="2722" dirty="0"/>
          </a:p>
        </p:txBody>
      </p:sp>
      <p:sp>
        <p:nvSpPr>
          <p:cNvPr id="21" name="Text 5"/>
          <p:cNvSpPr/>
          <p:nvPr/>
        </p:nvSpPr>
        <p:spPr>
          <a:xfrm>
            <a:off x="9613900" y="6556375"/>
            <a:ext cx="2838450" cy="3333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203" dirty="0">
                <a:solidFill>
                  <a:srgbClr val="FFFFFF"/>
                </a:solidFill>
                <a:latin typeface="Pretendard Medium" pitchFamily="34" charset="0"/>
                <a:ea typeface="Pretendard Medium" pitchFamily="34" charset="-122"/>
                <a:cs typeface="Pretendard Medium" pitchFamily="34" charset="-120"/>
              </a:rPr>
              <a:t>본문내용을 입력해주세요.</a:t>
            </a:r>
            <a:endParaRPr lang="en-US" sz="2203" dirty="0"/>
          </a:p>
        </p:txBody>
      </p:sp>
      <p:sp>
        <p:nvSpPr>
          <p:cNvPr id="22" name="Text 6"/>
          <p:cNvSpPr/>
          <p:nvPr/>
        </p:nvSpPr>
        <p:spPr>
          <a:xfrm>
            <a:off x="4116705" y="5955665"/>
            <a:ext cx="2905125" cy="419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722" dirty="0">
                <a:solidFill>
                  <a:srgbClr val="FFFFFF"/>
                </a:solidFill>
                <a:latin typeface="Pretendard Medium" pitchFamily="34" charset="0"/>
                <a:ea typeface="Pretendard Medium" pitchFamily="34" charset="-122"/>
                <a:cs typeface="Pretendard Medium" pitchFamily="34" charset="-120"/>
              </a:rPr>
              <a:t>제목을 입력해주세요.</a:t>
            </a:r>
            <a:endParaRPr lang="en-US" sz="2722" dirty="0"/>
          </a:p>
        </p:txBody>
      </p:sp>
      <p:sp>
        <p:nvSpPr>
          <p:cNvPr id="23" name="Text 7"/>
          <p:cNvSpPr/>
          <p:nvPr/>
        </p:nvSpPr>
        <p:spPr>
          <a:xfrm>
            <a:off x="4116705" y="6556375"/>
            <a:ext cx="2838450" cy="3333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203" dirty="0">
                <a:solidFill>
                  <a:srgbClr val="FFFFFF"/>
                </a:solidFill>
                <a:latin typeface="Pretendard Medium" pitchFamily="34" charset="0"/>
                <a:ea typeface="Pretendard Medium" pitchFamily="34" charset="-122"/>
                <a:cs typeface="Pretendard Medium" pitchFamily="34" charset="-120"/>
              </a:rPr>
              <a:t>본문내용을 입력해주세요.</a:t>
            </a:r>
            <a:endParaRPr lang="en-US" sz="2203" dirty="0"/>
          </a:p>
        </p:txBody>
      </p:sp>
      <p:sp>
        <p:nvSpPr>
          <p:cNvPr id="24" name="Title"/>
          <p:cNvSpPr/>
          <p:nvPr/>
        </p:nvSpPr>
        <p:spPr>
          <a:xfrm>
            <a:off x="7048500" y="1219200"/>
            <a:ext cx="4286250" cy="5429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4350"/>
              </a:lnSpc>
              <a:buNone/>
            </a:pPr>
            <a:r>
              <a:rPr lang="en-US" sz="3600" b="1" dirty="0">
                <a:solidFill>
                  <a:srgbClr val="FFFFFF"/>
                </a:solidFill>
                <a:latin typeface="Pretendard Bold" pitchFamily="34" charset="0"/>
                <a:ea typeface="Pretendard Bold" pitchFamily="34" charset="-122"/>
                <a:cs typeface="Pretendard Bold" pitchFamily="34" charset="-120"/>
              </a:rPr>
              <a:t>타이틀을 입력해주세요.</a:t>
            </a:r>
            <a:endParaRPr lang="en-US" sz="3600" dirty="0"/>
          </a:p>
        </p:txBody>
      </p:sp>
      <p:pic>
        <p:nvPicPr>
          <p:cNvPr id="25" name="그림 8" descr="/Users/isuhyeong/Library/Group Containers/L48J367XN4.com.infraware.PolarisOffice/EngineTemp/41578/fImage339152778354.png"/>
          <p:cNvPicPr>
            <a:picLocks noChangeAspect="1"/>
          </p:cNvPicPr>
          <p:nvPr/>
        </p:nvPicPr>
        <p:blipFill rotWithShape="1">
          <a:blip r:embed="rId2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620" y="599440"/>
            <a:ext cx="4643755" cy="2025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ctangle 5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Mask group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635" cy="10287635"/>
          </a:xfrm>
          <a:prstGeom prst="rect">
            <a:avLst/>
          </a:prstGeom>
          <a:noFill/>
        </p:spPr>
      </p:pic>
      <p:pic>
        <p:nvPicPr>
          <p:cNvPr id="4" name="Ellipse 10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2695575" y="2381250"/>
            <a:ext cx="971550" cy="971550"/>
          </a:xfrm>
          <a:prstGeom prst="rect">
            <a:avLst/>
          </a:prstGeom>
        </p:spPr>
      </p:pic>
      <p:pic>
        <p:nvPicPr>
          <p:cNvPr id="5" name="Ellipse 11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2695575" y="3886200"/>
            <a:ext cx="971550" cy="971550"/>
          </a:xfrm>
          <a:prstGeom prst="rect">
            <a:avLst/>
          </a:prstGeom>
        </p:spPr>
      </p:pic>
      <p:pic>
        <p:nvPicPr>
          <p:cNvPr id="6" name="Ellipse 12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2695575" y="5524500"/>
            <a:ext cx="971550" cy="971550"/>
          </a:xfrm>
          <a:prstGeom prst="rect">
            <a:avLst/>
          </a:prstGeom>
        </p:spPr>
      </p:pic>
      <p:pic>
        <p:nvPicPr>
          <p:cNvPr id="7" name="Ellipse 13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2695575" y="6934200"/>
            <a:ext cx="971550" cy="971550"/>
          </a:xfrm>
          <a:prstGeom prst="rect">
            <a:avLst/>
          </a:prstGeom>
        </p:spPr>
      </p:pic>
      <p:pic>
        <p:nvPicPr>
          <p:cNvPr id="8" name="Line 1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838325" y="3590925"/>
            <a:ext cx="14601825" cy="18415"/>
          </a:xfrm>
          <a:prstGeom prst="rect">
            <a:avLst/>
          </a:prstGeom>
        </p:spPr>
      </p:pic>
      <p:pic>
        <p:nvPicPr>
          <p:cNvPr id="9" name="Line 2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838325" y="5133975"/>
            <a:ext cx="14601825" cy="18415"/>
          </a:xfrm>
          <a:prstGeom prst="rect">
            <a:avLst/>
          </a:prstGeom>
        </p:spPr>
      </p:pic>
      <p:pic>
        <p:nvPicPr>
          <p:cNvPr id="10" name="Line 3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838325" y="6772275"/>
            <a:ext cx="14601825" cy="18415"/>
          </a:xfrm>
          <a:prstGeom prst="rect">
            <a:avLst/>
          </a:prstGeom>
        </p:spPr>
      </p:pic>
      <p:pic>
        <p:nvPicPr>
          <p:cNvPr id="11" name="자산 6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6330295" y="442595"/>
            <a:ext cx="1333500" cy="361950"/>
          </a:xfrm>
          <a:prstGeom prst="rect">
            <a:avLst/>
          </a:prstGeom>
        </p:spPr>
      </p:pic>
      <p:sp>
        <p:nvSpPr>
          <p:cNvPr id="12" name="Text 0"/>
          <p:cNvSpPr/>
          <p:nvPr/>
        </p:nvSpPr>
        <p:spPr>
          <a:xfrm>
            <a:off x="4143375" y="2543175"/>
            <a:ext cx="11534775" cy="647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100" dirty="0">
                <a:solidFill>
                  <a:srgbClr val="FFFFFF"/>
                </a:solidFill>
                <a:latin typeface="Pretendard Medium" pitchFamily="34" charset="0"/>
                <a:ea typeface="Pretendard Medium" pitchFamily="34" charset="-122"/>
                <a:cs typeface="Pretendard Medium" pitchFamily="34" charset="-120"/>
              </a:rPr>
              <a:t>기존의 과학 이론 또는 기술과 차별화되는 창조적이고 원천적인 개념 제안, 이를 구현하는 방법론을 제시하는가?
새로운 과학 현상의 발견이나 원리를 규명하려는 연구인가?</a:t>
            </a:r>
            <a:endParaRPr lang="en-US" sz="2100" dirty="0"/>
          </a:p>
        </p:txBody>
      </p:sp>
      <p:sp>
        <p:nvSpPr>
          <p:cNvPr id="13" name="Text 1"/>
          <p:cNvSpPr/>
          <p:nvPr/>
        </p:nvSpPr>
        <p:spPr>
          <a:xfrm>
            <a:off x="4143375" y="3952875"/>
            <a:ext cx="5429250" cy="971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100" dirty="0">
                <a:solidFill>
                  <a:srgbClr val="FFFFFF"/>
                </a:solidFill>
                <a:latin typeface="Pretendard Medium" pitchFamily="34" charset="0"/>
                <a:ea typeface="Pretendard Medium" pitchFamily="34" charset="-122"/>
                <a:cs typeface="Pretendard Medium" pitchFamily="34" charset="-120"/>
              </a:rPr>
              <a:t>인류의 과학‧학술적 진보에 기여할 수 있는가?
새로운 과학기술 분야를 개척하여 창출할 수 있는가?
과학기술적으로 미치는 파급 효과는 어느 정도인가?</a:t>
            </a:r>
            <a:endParaRPr lang="en-US" sz="2100" dirty="0"/>
          </a:p>
        </p:txBody>
      </p:sp>
      <p:sp>
        <p:nvSpPr>
          <p:cNvPr id="14" name="Milestone"/>
          <p:cNvSpPr/>
          <p:nvPr/>
        </p:nvSpPr>
        <p:spPr>
          <a:xfrm>
            <a:off x="4143375" y="5686425"/>
            <a:ext cx="8353425" cy="647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100" dirty="0">
                <a:solidFill>
                  <a:srgbClr val="FFFFFF"/>
                </a:solidFill>
                <a:latin typeface="Pretendard Medium" pitchFamily="34" charset="0"/>
                <a:ea typeface="Pretendard Medium" pitchFamily="34" charset="-122"/>
                <a:cs typeface="Pretendard Medium" pitchFamily="34" charset="-120"/>
              </a:rPr>
              <a:t>Milestone, 예산, 인력 등의 계획은 연구목표 달성을 위해 타당하고 합리적인가?
구체적인 목표와 검증 방법을 제시하고 있는가?</a:t>
            </a:r>
            <a:endParaRPr lang="en-US" sz="2100" dirty="0"/>
          </a:p>
        </p:txBody>
      </p:sp>
      <p:sp>
        <p:nvSpPr>
          <p:cNvPr id="15" name="Text 3"/>
          <p:cNvSpPr/>
          <p:nvPr/>
        </p:nvSpPr>
        <p:spPr>
          <a:xfrm>
            <a:off x="4143375" y="7096125"/>
            <a:ext cx="6657975" cy="647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100" dirty="0">
                <a:solidFill>
                  <a:srgbClr val="FFFFFF"/>
                </a:solidFill>
                <a:latin typeface="Pretendard Medium" pitchFamily="34" charset="0"/>
                <a:ea typeface="Pretendard Medium" pitchFamily="34" charset="-122"/>
                <a:cs typeface="Pretendard Medium" pitchFamily="34" charset="-120"/>
              </a:rPr>
              <a:t>연구책임자의 기술적 역량과 리더십은 충분한가?
참여 연구진은 전문성을 가지고 있고 적절하게 구성되어 있는가?</a:t>
            </a:r>
            <a:endParaRPr lang="en-US" sz="2100" dirty="0"/>
          </a:p>
        </p:txBody>
      </p:sp>
      <p:sp>
        <p:nvSpPr>
          <p:cNvPr id="16" name="Sentence 4"/>
          <p:cNvSpPr/>
          <p:nvPr/>
        </p:nvSpPr>
        <p:spPr>
          <a:xfrm>
            <a:off x="1295400" y="352425"/>
            <a:ext cx="1266825" cy="2762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75"/>
              </a:lnSpc>
              <a:buNone/>
            </a:pPr>
            <a:r>
              <a:rPr lang="en-US" sz="1800" dirty="0">
                <a:solidFill>
                  <a:srgbClr val="1428A0"/>
                </a:solidFill>
                <a:latin typeface="Pretendard ExtraBold" pitchFamily="34" charset="0"/>
                <a:ea typeface="Pretendard ExtraBold" pitchFamily="34" charset="-122"/>
                <a:cs typeface="Pretendard ExtraBold" pitchFamily="34" charset="-120"/>
              </a:rPr>
              <a:t>Sentence 4</a:t>
            </a:r>
            <a:endParaRPr lang="en-US" sz="1800" dirty="0"/>
          </a:p>
        </p:txBody>
      </p:sp>
      <p:pic>
        <p:nvPicPr>
          <p:cNvPr id="17" name="그림 7" descr="/Users/isuhyeong/Library/Group Containers/L48J367XN4.com.infraware.PolarisOffice/EngineTemp/41578/fImage339152778354.png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8105" y="734695"/>
            <a:ext cx="4643755" cy="2025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ctangle 5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Mask group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CK_cm08521470 2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0" y="0"/>
            <a:ext cx="6810375" cy="10287000"/>
          </a:xfrm>
          <a:prstGeom prst="rect">
            <a:avLst/>
          </a:prstGeom>
        </p:spPr>
      </p:pic>
      <p:pic>
        <p:nvPicPr>
          <p:cNvPr id="5" name="Group 35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9022080" y="2933700"/>
            <a:ext cx="7305675" cy="895350"/>
          </a:xfrm>
          <a:prstGeom prst="rect">
            <a:avLst/>
          </a:prstGeom>
        </p:spPr>
      </p:pic>
      <p:pic>
        <p:nvPicPr>
          <p:cNvPr id="6" name="Group 34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9022080" y="4404360"/>
            <a:ext cx="6972300" cy="895350"/>
          </a:xfrm>
          <a:prstGeom prst="rect">
            <a:avLst/>
          </a:prstGeom>
        </p:spPr>
      </p:pic>
      <p:pic>
        <p:nvPicPr>
          <p:cNvPr id="7" name="Group 33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9022080" y="5875020"/>
            <a:ext cx="6791325" cy="895350"/>
          </a:xfrm>
          <a:prstGeom prst="rect">
            <a:avLst/>
          </a:prstGeom>
        </p:spPr>
      </p:pic>
      <p:pic>
        <p:nvPicPr>
          <p:cNvPr id="8" name="Group 32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9022080" y="7346315"/>
            <a:ext cx="7410450" cy="895350"/>
          </a:xfrm>
          <a:prstGeom prst="rect">
            <a:avLst/>
          </a:prstGeom>
        </p:spPr>
      </p:pic>
      <p:pic>
        <p:nvPicPr>
          <p:cNvPr id="9" name="Line 1"/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9022080" y="4142105"/>
            <a:ext cx="7305675" cy="8890"/>
          </a:xfrm>
          <a:prstGeom prst="rect">
            <a:avLst/>
          </a:prstGeom>
        </p:spPr>
      </p:pic>
      <p:pic>
        <p:nvPicPr>
          <p:cNvPr id="10" name="Line 2"/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9022080" y="5560060"/>
            <a:ext cx="7305675" cy="8890"/>
          </a:xfrm>
          <a:prstGeom prst="rect">
            <a:avLst/>
          </a:prstGeom>
        </p:spPr>
      </p:pic>
      <p:pic>
        <p:nvPicPr>
          <p:cNvPr id="11" name="Line 3"/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9022080" y="7066280"/>
            <a:ext cx="7305675" cy="8890"/>
          </a:xfrm>
          <a:prstGeom prst="rect">
            <a:avLst/>
          </a:prstGeom>
        </p:spPr>
      </p:pic>
      <p:pic>
        <p:nvPicPr>
          <p:cNvPr id="12" name="자산 6"/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16330295" y="442595"/>
            <a:ext cx="1333500" cy="361950"/>
          </a:xfrm>
          <a:prstGeom prst="rect">
            <a:avLst/>
          </a:prstGeom>
        </p:spPr>
      </p:pic>
      <p:sp>
        <p:nvSpPr>
          <p:cNvPr id="13" name="Text 0"/>
          <p:cNvSpPr/>
          <p:nvPr/>
        </p:nvSpPr>
        <p:spPr>
          <a:xfrm>
            <a:off x="10246995" y="2933700"/>
            <a:ext cx="6099810" cy="8883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25"/>
              </a:lnSpc>
              <a:buNone/>
            </a:pPr>
            <a:r>
              <a:rPr lang="en-US" sz="1930" dirty="0">
                <a:solidFill>
                  <a:srgbClr val="FFFFFF"/>
                </a:solidFill>
                <a:latin typeface="Pretendard Medium" pitchFamily="34" charset="0"/>
                <a:ea typeface="Pretendard Medium" pitchFamily="34" charset="-122"/>
                <a:cs typeface="Pretendard Medium" pitchFamily="34" charset="-120"/>
              </a:rPr>
              <a:t>기존의 과학 이론 또는 기술과 차별화되는 창조적이고 원천적인 개념 제안, 이를 구현하는 방법론을 제시하는가?
새로운 과학 현상의 발견이나 원리를 규명하려는 연구인가?</a:t>
            </a:r>
            <a:endParaRPr lang="en-US" sz="1930" dirty="0"/>
          </a:p>
        </p:txBody>
      </p:sp>
      <p:sp>
        <p:nvSpPr>
          <p:cNvPr id="14" name="Text 1"/>
          <p:cNvSpPr/>
          <p:nvPr/>
        </p:nvSpPr>
        <p:spPr>
          <a:xfrm>
            <a:off x="10248265" y="4404360"/>
            <a:ext cx="5765165" cy="8883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25"/>
              </a:lnSpc>
              <a:buNone/>
            </a:pPr>
            <a:r>
              <a:rPr lang="en-US" sz="1930" dirty="0">
                <a:solidFill>
                  <a:srgbClr val="FFFFFF"/>
                </a:solidFill>
                <a:latin typeface="Pretendard Medium" pitchFamily="34" charset="0"/>
                <a:ea typeface="Pretendard Medium" pitchFamily="34" charset="-122"/>
                <a:cs typeface="Pretendard Medium" pitchFamily="34" charset="-120"/>
              </a:rPr>
              <a:t>인류의 과학‧학술적 진보에 기여할 수 있는가?
새로운 과학기술 분야를 개척하여 창출할 수 있는가?
과학기술적으로 미치는 파급 효과는 어느 정도인가?</a:t>
            </a:r>
            <a:endParaRPr lang="en-US" sz="1930" dirty="0"/>
          </a:p>
        </p:txBody>
      </p:sp>
      <p:sp>
        <p:nvSpPr>
          <p:cNvPr id="15" name="Milestone"/>
          <p:cNvSpPr/>
          <p:nvPr/>
        </p:nvSpPr>
        <p:spPr>
          <a:xfrm>
            <a:off x="10247630" y="5875020"/>
            <a:ext cx="5584825" cy="8883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25"/>
              </a:lnSpc>
              <a:buNone/>
            </a:pPr>
            <a:r>
              <a:rPr lang="en-US" sz="1930" dirty="0">
                <a:solidFill>
                  <a:srgbClr val="FFFFFF"/>
                </a:solidFill>
                <a:latin typeface="Pretendard Medium" pitchFamily="34" charset="0"/>
                <a:ea typeface="Pretendard Medium" pitchFamily="34" charset="-122"/>
                <a:cs typeface="Pretendard Medium" pitchFamily="34" charset="-120"/>
              </a:rPr>
              <a:t>Milestone, 예산, 인력 등의 계획은 연구목표 달성을 위해 타당하고 합리적인가?
구체적인 목표와 검증 방법을 제시하고 있는가?</a:t>
            </a:r>
            <a:endParaRPr lang="en-US" sz="1930" dirty="0"/>
          </a:p>
        </p:txBody>
      </p:sp>
      <p:sp>
        <p:nvSpPr>
          <p:cNvPr id="16" name="Text 3"/>
          <p:cNvSpPr/>
          <p:nvPr/>
        </p:nvSpPr>
        <p:spPr>
          <a:xfrm>
            <a:off x="10248265" y="7495540"/>
            <a:ext cx="6203315" cy="5918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25"/>
              </a:lnSpc>
              <a:buNone/>
            </a:pPr>
            <a:r>
              <a:rPr lang="en-US" sz="1930" dirty="0">
                <a:solidFill>
                  <a:srgbClr val="FFFFFF"/>
                </a:solidFill>
                <a:latin typeface="Pretendard Medium" pitchFamily="34" charset="0"/>
                <a:ea typeface="Pretendard Medium" pitchFamily="34" charset="-122"/>
                <a:cs typeface="Pretendard Medium" pitchFamily="34" charset="-120"/>
              </a:rPr>
              <a:t>연구책임자의 기술적 역량과 리더십은 충분한가?
참여 연구진은 전문성을 가지고 있고 적절하게 구성되어 있는가?</a:t>
            </a:r>
            <a:endParaRPr lang="en-US" sz="1930" dirty="0"/>
          </a:p>
        </p:txBody>
      </p:sp>
      <p:sp>
        <p:nvSpPr>
          <p:cNvPr id="19" name="Title"/>
          <p:cNvSpPr/>
          <p:nvPr/>
        </p:nvSpPr>
        <p:spPr>
          <a:xfrm>
            <a:off x="10582275" y="1800225"/>
            <a:ext cx="4286250" cy="5429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4350"/>
              </a:lnSpc>
              <a:buNone/>
            </a:pPr>
            <a:r>
              <a:rPr lang="en-US" sz="3600" b="1" dirty="0">
                <a:solidFill>
                  <a:srgbClr val="FFFFFF"/>
                </a:solidFill>
                <a:latin typeface="Pretendard Bold" pitchFamily="34" charset="0"/>
                <a:ea typeface="Pretendard Bold" pitchFamily="34" charset="-122"/>
                <a:cs typeface="Pretendard Bold" pitchFamily="34" charset="-120"/>
              </a:rPr>
              <a:t>타이틀을 입력해주세요.</a:t>
            </a:r>
            <a:endParaRPr lang="en-US" sz="3600" dirty="0"/>
          </a:p>
        </p:txBody>
      </p:sp>
      <p:sp>
        <p:nvSpPr>
          <p:cNvPr id="20" name="도형 8"/>
          <p:cNvSpPr>
            <a:spLocks/>
          </p:cNvSpPr>
          <p:nvPr/>
        </p:nvSpPr>
        <p:spPr>
          <a:xfrm>
            <a:off x="1295400" y="352425"/>
            <a:ext cx="1267460" cy="276860"/>
          </a:xfrm>
          <a:prstGeom prst="rect">
            <a:avLst/>
          </a:prstGeom>
          <a:noFill/>
          <a:ln cap="flat" cmpd="sng">
            <a:prstDash/>
          </a:ln>
        </p:spPr>
        <p:txBody>
          <a:bodyPr vert="horz" wrap="square" lIns="0" tIns="0" rIns="0" bIns="0" anchor="t">
            <a:noAutofit/>
          </a:bodyPr>
          <a:lstStyle/>
          <a:p>
            <a:pPr marL="0" indent="0" algn="l" defTabSz="914400" rtl="0" eaLnBrk="1" latinLnBrk="0" hangingPunct="1">
              <a:buFontTx/>
              <a:buNone/>
            </a:pPr>
            <a:r>
              <a:rPr sz="1800">
                <a:solidFill>
                  <a:srgbClr val="1428A0"/>
                </a:solidFill>
                <a:latin typeface="Pretendard ExtraBold" charset="0"/>
                <a:ea typeface="Pretendard ExtraBold" charset="0"/>
                <a:sym typeface="나눔고딕" charset="0"/>
              </a:rPr>
              <a:t>Sentence 1</a:t>
            </a:r>
            <a:endParaRPr lang="ko-KR" altLang="en-US" sz="1800">
              <a:solidFill>
                <a:srgbClr val="1428A0"/>
              </a:solidFill>
              <a:latin typeface="Pretendard ExtraBold" charset="0"/>
              <a:ea typeface="Pretendard ExtraBold" charset="0"/>
              <a:sym typeface="나눔고딕" charset="0"/>
            </a:endParaRPr>
          </a:p>
        </p:txBody>
      </p:sp>
      <p:pic>
        <p:nvPicPr>
          <p:cNvPr id="21" name="그림 9" descr="/Users/isuhyeong/Library/Group Containers/L48J367XN4.com.infraware.PolarisOffice/EngineTemp/41087/fImage339153169603.png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115" y="702310"/>
            <a:ext cx="4643120" cy="2019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CFD9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ctangle 26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Mask group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Rectangle 35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9505950" y="4581525"/>
            <a:ext cx="9525" cy="1123950"/>
          </a:xfrm>
          <a:prstGeom prst="rect">
            <a:avLst/>
          </a:prstGeom>
        </p:spPr>
      </p:pic>
      <p:pic>
        <p:nvPicPr>
          <p:cNvPr id="6" name="자산 5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6791325" y="4352925"/>
            <a:ext cx="2514600" cy="1581150"/>
          </a:xfrm>
          <a:prstGeom prst="rect">
            <a:avLst/>
          </a:prstGeom>
        </p:spPr>
      </p:pic>
      <p:sp>
        <p:nvSpPr>
          <p:cNvPr id="7" name="Business proposal presentation"/>
          <p:cNvSpPr/>
          <p:nvPr/>
        </p:nvSpPr>
        <p:spPr>
          <a:xfrm>
            <a:off x="16440150" y="9058275"/>
            <a:ext cx="1276350" cy="6572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ct val="104784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Pretendard Medium" pitchFamily="34" charset="0"/>
                <a:ea typeface="Pretendard Medium" pitchFamily="34" charset="-122"/>
                <a:cs typeface="Pretendard Medium" pitchFamily="34" charset="-120"/>
              </a:rPr>
              <a:t>BUSINESS
PROPOSAL
PRESENTATION</a:t>
            </a:r>
            <a:endParaRPr lang="en-US" sz="1350" dirty="0"/>
          </a:p>
        </p:txBody>
      </p:sp>
      <p:sp>
        <p:nvSpPr>
          <p:cNvPr id="9" name="Text 2"/>
          <p:cNvSpPr/>
          <p:nvPr/>
        </p:nvSpPr>
        <p:spPr>
          <a:xfrm>
            <a:off x="9953625" y="4467225"/>
            <a:ext cx="1276350" cy="1314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850" dirty="0">
                <a:solidFill>
                  <a:srgbClr val="FFFFFF"/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삼성
미래기술
육성사업</a:t>
            </a:r>
            <a:endParaRPr lang="en-US" sz="2850" dirty="0"/>
          </a:p>
        </p:txBody>
      </p:sp>
      <p:sp>
        <p:nvSpPr>
          <p:cNvPr id="10" name="Body"/>
          <p:cNvSpPr/>
          <p:nvPr/>
        </p:nvSpPr>
        <p:spPr>
          <a:xfrm>
            <a:off x="6791325" y="6229350"/>
            <a:ext cx="4876800" cy="2381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75"/>
              </a:lnSpc>
              <a:buNone/>
            </a:pPr>
            <a:r>
              <a:rPr lang="en-US" sz="1575" kern="0" spc="158" dirty="0">
                <a:solidFill>
                  <a:srgbClr val="FFFFFF"/>
                </a:solidFill>
                <a:latin typeface="Pretendard Medium" pitchFamily="34" charset="0"/>
                <a:ea typeface="Pretendard Medium" pitchFamily="34" charset="-122"/>
                <a:cs typeface="Pretendard Medium" pitchFamily="34" charset="-120"/>
              </a:rPr>
              <a:t>2025 BUSINESS PROPOSAL PRESENTATION</a:t>
            </a:r>
            <a:endParaRPr lang="en-US" sz="1575" dirty="0"/>
          </a:p>
        </p:txBody>
      </p:sp>
      <p:pic>
        <p:nvPicPr>
          <p:cNvPr id="11" name="그림 2" descr="/Users/isuhyeong/Library/Group Containers/L48J367XN4.com.infraware.PolarisOffice/EngineTemp/41087/fImage339152761360.pn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20" y="599440"/>
            <a:ext cx="4643120" cy="2019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CFD9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ctangle 26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Mask group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0"/>
            <a:ext cx="18288000" cy="10282555"/>
          </a:xfrm>
          <a:prstGeom prst="rect">
            <a:avLst/>
          </a:prstGeom>
        </p:spPr>
      </p:pic>
      <p:pic>
        <p:nvPicPr>
          <p:cNvPr id="4" name="자산 6 1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048875" y="4610100"/>
            <a:ext cx="3952875" cy="1057275"/>
          </a:xfrm>
          <a:prstGeom prst="rect">
            <a:avLst/>
          </a:prstGeom>
        </p:spPr>
      </p:pic>
      <p:sp>
        <p:nvSpPr>
          <p:cNvPr id="5" name="Samsung Forum 2025"/>
          <p:cNvSpPr/>
          <p:nvPr/>
        </p:nvSpPr>
        <p:spPr>
          <a:xfrm>
            <a:off x="5410200" y="3876675"/>
            <a:ext cx="2895600" cy="23145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075"/>
              </a:lnSpc>
              <a:buNone/>
            </a:pPr>
            <a:r>
              <a:rPr lang="en-US" sz="5037" b="1" dirty="0">
                <a:solidFill>
                  <a:srgbClr val="FFFFFF"/>
                </a:solidFill>
                <a:latin typeface="Pretendard Bold" pitchFamily="34" charset="0"/>
                <a:ea typeface="Pretendard Bold" pitchFamily="34" charset="-122"/>
                <a:cs typeface="Pretendard Bold" pitchFamily="34" charset="-120"/>
              </a:rPr>
              <a:t>Samsung
Forum
2025</a:t>
            </a:r>
            <a:endParaRPr lang="en-US" sz="5037" dirty="0"/>
          </a:p>
        </p:txBody>
      </p:sp>
      <p:pic>
        <p:nvPicPr>
          <p:cNvPr id="6" name="그림 3" descr="/Users/isuhyeong/Library/Group Containers/L48J367XN4.com.infraware.PolarisOffice/EngineTemp/41578/fImage339152778354.png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620" y="599440"/>
            <a:ext cx="4643755" cy="2025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sk group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5080"/>
            <a:ext cx="18288000" cy="10282555"/>
          </a:xfrm>
          <a:prstGeom prst="rect">
            <a:avLst/>
          </a:prstGeom>
        </p:spPr>
      </p:pic>
      <p:pic>
        <p:nvPicPr>
          <p:cNvPr id="3" name="Rectangle 37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084060" y="2891155"/>
            <a:ext cx="10844530" cy="7395845"/>
          </a:xfrm>
          <a:prstGeom prst="rect">
            <a:avLst/>
          </a:prstGeom>
        </p:spPr>
      </p:pic>
      <p:pic>
        <p:nvPicPr>
          <p:cNvPr id="4" name="Mask group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0"/>
            <a:ext cx="14631035" cy="10287635"/>
          </a:xfrm>
          <a:prstGeom prst="rect">
            <a:avLst/>
          </a:prstGeom>
          <a:noFill/>
        </p:spPr>
      </p:pic>
      <p:pic>
        <p:nvPicPr>
          <p:cNvPr id="5" name="Rectangle 3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0340" y="2095500"/>
            <a:ext cx="2427605" cy="2552700"/>
          </a:xfrm>
          <a:prstGeom prst="rect">
            <a:avLst/>
          </a:prstGeom>
          <a:noFill/>
        </p:spPr>
      </p:pic>
      <p:pic>
        <p:nvPicPr>
          <p:cNvPr id="7" name="자산 6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6330295" y="442595"/>
            <a:ext cx="1333500" cy="361950"/>
          </a:xfrm>
          <a:prstGeom prst="rect">
            <a:avLst/>
          </a:prstGeom>
        </p:spPr>
      </p:pic>
      <p:sp>
        <p:nvSpPr>
          <p:cNvPr id="8" name="Text 0"/>
          <p:cNvSpPr>
            <a:spLocks/>
          </p:cNvSpPr>
          <p:nvPr/>
        </p:nvSpPr>
        <p:spPr>
          <a:xfrm>
            <a:off x="1295400" y="3133725"/>
            <a:ext cx="5067935" cy="1543685"/>
          </a:xfrm>
          <a:prstGeom prst="rect">
            <a:avLst/>
          </a:prstGeom>
          <a:noFill/>
          <a:ln cap="flat" cmpd="sng">
            <a:prstDash/>
          </a:ln>
        </p:spPr>
        <p:txBody>
          <a:bodyPr vert="horz" wrap="square" lIns="0" tIns="0" rIns="0" bIns="0" numCol="1" anchor="t">
            <a:noAutofit/>
          </a:bodyPr>
          <a:lstStyle/>
          <a:p>
            <a:pPr marL="0" indent="0" algn="l">
              <a:lnSpc>
                <a:spcPts val="6075"/>
              </a:lnSpc>
              <a:buFontTx/>
              <a:buNone/>
            </a:pPr>
            <a:r>
              <a:rPr lang="en-US" sz="5035">
                <a:solidFill>
                  <a:srgbClr val="FFFFFF"/>
                </a:solidFill>
                <a:latin typeface="Pretendard Regular" charset="0"/>
                <a:ea typeface="Pretendard Regular" charset="0"/>
                <a:cs typeface="Pretendard Regular" charset="0"/>
              </a:rPr>
              <a:t>미래 과학기술을</a:t>
            </a:r>
            <a:endParaRPr lang="ko-KR" altLang="en-US" sz="5035">
              <a:solidFill>
                <a:srgbClr val="FFFFFF"/>
              </a:solidFill>
              <a:latin typeface="Pretendard Regular" charset="0"/>
              <a:ea typeface="Pretendard Regular" charset="0"/>
              <a:cs typeface="Pretendard Regular" charset="0"/>
            </a:endParaRPr>
          </a:p>
          <a:p>
            <a:pPr marL="0" indent="0" algn="l">
              <a:lnSpc>
                <a:spcPts val="6075"/>
              </a:lnSpc>
              <a:buFontTx/>
              <a:buNone/>
            </a:pPr>
            <a:r>
              <a:rPr lang="en-US" sz="5035" b="1">
                <a:solidFill>
                  <a:srgbClr val="0361E4"/>
                </a:solidFill>
                <a:latin typeface="Pretendard Bold" charset="0"/>
                <a:ea typeface="Pretendard Bold" charset="0"/>
                <a:cs typeface="Pretendard Bold" charset="0"/>
              </a:rPr>
              <a:t>선도할 연구자</a:t>
            </a:r>
            <a:endParaRPr lang="ko-KR" altLang="en-US"/>
          </a:p>
        </p:txBody>
      </p:sp>
      <p:sp>
        <p:nvSpPr>
          <p:cNvPr id="9" name="Caption"/>
          <p:cNvSpPr/>
          <p:nvPr/>
        </p:nvSpPr>
        <p:spPr>
          <a:xfrm>
            <a:off x="1295400" y="8001000"/>
            <a:ext cx="2085975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50" dirty="0">
                <a:solidFill>
                  <a:srgbClr val="B2B2B2"/>
                </a:solidFill>
                <a:latin typeface="Pretendard Regular" pitchFamily="34" charset="0"/>
                <a:ea typeface="Pretendard Regular" pitchFamily="34" charset="-122"/>
                <a:cs typeface="Pretendard Regular" pitchFamily="34" charset="-120"/>
              </a:rPr>
              <a:t>science.stf@samsung.com</a:t>
            </a:r>
            <a:endParaRPr lang="en-US" sz="1350" dirty="0"/>
          </a:p>
        </p:txBody>
      </p:sp>
      <p:sp>
        <p:nvSpPr>
          <p:cNvPr id="10" name="Caption"/>
          <p:cNvSpPr>
            <a:spLocks/>
          </p:cNvSpPr>
          <p:nvPr/>
        </p:nvSpPr>
        <p:spPr>
          <a:xfrm>
            <a:off x="1295400" y="8391525"/>
            <a:ext cx="2152015" cy="192405"/>
          </a:xfrm>
          <a:prstGeom prst="rect">
            <a:avLst/>
          </a:prstGeom>
          <a:noFill/>
          <a:ln cap="flat" cmpd="sng">
            <a:prstDash/>
          </a:ln>
        </p:spPr>
        <p:txBody>
          <a:bodyPr vert="horz" wrap="square" lIns="0" tIns="0" rIns="0" bIns="0" numCol="1" anchor="t">
            <a:noAutofit/>
          </a:bodyPr>
          <a:lstStyle/>
          <a:p>
            <a:pPr marL="0" indent="0" algn="l">
              <a:lnSpc>
                <a:spcPts val="1650"/>
              </a:lnSpc>
              <a:buFontTx/>
              <a:buNone/>
            </a:pPr>
            <a:r>
              <a:rPr lang="en-US" sz="1350">
                <a:solidFill>
                  <a:srgbClr val="B2B2B2"/>
                </a:solidFill>
                <a:latin typeface="Pretendard Regular" charset="0"/>
                <a:ea typeface="Pretendard Regular" charset="0"/>
                <a:cs typeface="Pretendard Regular" charset="0"/>
              </a:rPr>
              <a:t>Call : 02-597-0401</a:t>
            </a:r>
            <a:endParaRPr lang="ko-KR" altLang="en-US" sz="1350">
              <a:solidFill>
                <a:srgbClr val="B2B2B2"/>
              </a:solidFill>
              <a:latin typeface="Pretendard Regular" charset="0"/>
              <a:ea typeface="Pretendard Regular" charset="0"/>
              <a:cs typeface="Pretendard Regular" charset="0"/>
            </a:endParaRPr>
          </a:p>
        </p:txBody>
      </p:sp>
      <p:sp>
        <p:nvSpPr>
          <p:cNvPr id="11" name="OVERVIEW"/>
          <p:cNvSpPr/>
          <p:nvPr/>
        </p:nvSpPr>
        <p:spPr>
          <a:xfrm>
            <a:off x="1295400" y="2457450"/>
            <a:ext cx="1885950" cy="4095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700" b="1" dirty="0">
                <a:solidFill>
                  <a:srgbClr val="0020E1"/>
                </a:solidFill>
                <a:latin typeface="Pretendard Bold" pitchFamily="34" charset="0"/>
                <a:ea typeface="Pretendard Bold" pitchFamily="34" charset="-122"/>
                <a:cs typeface="Pretendard Bold" pitchFamily="34" charset="-120"/>
              </a:rPr>
              <a:t>OVERVIEW</a:t>
            </a:r>
            <a:endParaRPr lang="en-US" sz="2700" dirty="0"/>
          </a:p>
        </p:txBody>
      </p:sp>
      <p:sp>
        <p:nvSpPr>
          <p:cNvPr id="12" name="Text 4"/>
          <p:cNvSpPr/>
          <p:nvPr/>
        </p:nvSpPr>
        <p:spPr>
          <a:xfrm>
            <a:off x="1295400" y="5457825"/>
            <a:ext cx="2533650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100" dirty="0">
                <a:solidFill>
                  <a:srgbClr val="1428A0"/>
                </a:solidFill>
                <a:latin typeface="Pretendard Black" pitchFamily="34" charset="0"/>
                <a:ea typeface="Pretendard Black" pitchFamily="34" charset="-122"/>
                <a:cs typeface="Pretendard Black" pitchFamily="34" charset="-120"/>
              </a:rPr>
              <a:t>✓</a:t>
            </a:r>
            <a:r>
              <a:rPr lang="en-US" sz="2100" dirty="0">
                <a:solidFill>
                  <a:srgbClr val="B7B7B7"/>
                </a:solidFill>
                <a:latin typeface="Pretendard Medium" pitchFamily="34" charset="0"/>
                <a:ea typeface="Pretendard Medium" pitchFamily="34" charset="-122"/>
                <a:cs typeface="Pretendard Medium" pitchFamily="34" charset="-120"/>
              </a:rPr>
              <a:t> 내용을 입력해주세요.</a:t>
            </a:r>
            <a:endParaRPr lang="en-US" sz="2100" dirty="0"/>
          </a:p>
        </p:txBody>
      </p:sp>
      <p:sp>
        <p:nvSpPr>
          <p:cNvPr id="13" name="Text 5"/>
          <p:cNvSpPr/>
          <p:nvPr/>
        </p:nvSpPr>
        <p:spPr>
          <a:xfrm>
            <a:off x="1295400" y="6010275"/>
            <a:ext cx="2533650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100" dirty="0">
                <a:solidFill>
                  <a:srgbClr val="1428A0"/>
                </a:solidFill>
                <a:latin typeface="Pretendard Black" pitchFamily="34" charset="0"/>
                <a:ea typeface="Pretendard Black" pitchFamily="34" charset="-122"/>
                <a:cs typeface="Pretendard Black" pitchFamily="34" charset="-120"/>
              </a:rPr>
              <a:t>✓</a:t>
            </a:r>
            <a:r>
              <a:rPr lang="en-US" sz="2100" dirty="0">
                <a:solidFill>
                  <a:srgbClr val="B7B7B7"/>
                </a:solidFill>
                <a:latin typeface="Pretendard Medium" pitchFamily="34" charset="0"/>
                <a:ea typeface="Pretendard Medium" pitchFamily="34" charset="-122"/>
                <a:cs typeface="Pretendard Medium" pitchFamily="34" charset="-120"/>
              </a:rPr>
              <a:t> 내용을 입력해주세요.</a:t>
            </a:r>
            <a:endParaRPr lang="en-US" sz="2100" dirty="0"/>
          </a:p>
        </p:txBody>
      </p:sp>
      <p:sp>
        <p:nvSpPr>
          <p:cNvPr id="14" name="Text 6"/>
          <p:cNvSpPr/>
          <p:nvPr/>
        </p:nvSpPr>
        <p:spPr>
          <a:xfrm>
            <a:off x="1295400" y="6562725"/>
            <a:ext cx="2533650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100" dirty="0">
                <a:solidFill>
                  <a:srgbClr val="1428A0"/>
                </a:solidFill>
                <a:latin typeface="Pretendard Black" pitchFamily="34" charset="0"/>
                <a:ea typeface="Pretendard Black" pitchFamily="34" charset="-122"/>
                <a:cs typeface="Pretendard Black" pitchFamily="34" charset="-120"/>
              </a:rPr>
              <a:t>✓</a:t>
            </a:r>
            <a:r>
              <a:rPr lang="en-US" sz="2100" dirty="0">
                <a:solidFill>
                  <a:srgbClr val="B7B7B7"/>
                </a:solidFill>
                <a:latin typeface="Pretendard Medium" pitchFamily="34" charset="0"/>
                <a:ea typeface="Pretendard Medium" pitchFamily="34" charset="-122"/>
                <a:cs typeface="Pretendard Medium" pitchFamily="34" charset="-120"/>
              </a:rPr>
              <a:t> 내용을 입력해주세요.</a:t>
            </a:r>
            <a:endParaRPr lang="en-US" sz="2100" dirty="0"/>
          </a:p>
        </p:txBody>
      </p:sp>
      <p:sp>
        <p:nvSpPr>
          <p:cNvPr id="15" name="default_name"/>
          <p:cNvSpPr/>
          <p:nvPr/>
        </p:nvSpPr>
        <p:spPr>
          <a:xfrm>
            <a:off x="14354175" y="5143500"/>
            <a:ext cx="2333625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100" dirty="0">
                <a:solidFill>
                  <a:srgbClr val="FFFFFF"/>
                </a:solidFill>
                <a:latin typeface="Pretendard Medium" pitchFamily="34" charset="0"/>
                <a:ea typeface="Pretendard Medium" pitchFamily="34" charset="-122"/>
                <a:cs typeface="Pretendard Medium" pitchFamily="34" charset="-120"/>
              </a:rPr>
              <a:t>삼성미래기술육성사업</a:t>
            </a:r>
            <a:endParaRPr lang="en-US" sz="2100" dirty="0"/>
          </a:p>
        </p:txBody>
      </p:sp>
      <p:sp>
        <p:nvSpPr>
          <p:cNvPr id="16" name="default_name"/>
          <p:cNvSpPr/>
          <p:nvPr/>
        </p:nvSpPr>
        <p:spPr>
          <a:xfrm>
            <a:off x="14354175" y="4591050"/>
            <a:ext cx="1066800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3825"/>
              </a:lnSpc>
              <a:buNone/>
            </a:pPr>
            <a:r>
              <a:rPr lang="en-US" sz="3150" b="1" dirty="0">
                <a:solidFill>
                  <a:srgbClr val="FFFFFF"/>
                </a:solidFill>
                <a:latin typeface="Pretendard Bold" pitchFamily="34" charset="0"/>
                <a:ea typeface="Pretendard Bold" pitchFamily="34" charset="-122"/>
                <a:cs typeface="Pretendard Bold" pitchFamily="34" charset="-120"/>
              </a:rPr>
              <a:t>이준호</a:t>
            </a:r>
            <a:endParaRPr lang="en-US" sz="3150" dirty="0"/>
          </a:p>
        </p:txBody>
      </p:sp>
      <p:sp>
        <p:nvSpPr>
          <p:cNvPr id="17" name="default_name"/>
          <p:cNvSpPr/>
          <p:nvPr/>
        </p:nvSpPr>
        <p:spPr>
          <a:xfrm>
            <a:off x="15478125" y="4762500"/>
            <a:ext cx="7810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25" b="1" dirty="0">
                <a:solidFill>
                  <a:srgbClr val="FFFFFF"/>
                </a:solidFill>
                <a:latin typeface="Pretendard Bold" pitchFamily="34" charset="0"/>
                <a:ea typeface="Pretendard Bold" pitchFamily="34" charset="-122"/>
                <a:cs typeface="Pretendard Bold" pitchFamily="34" charset="-120"/>
              </a:rPr>
              <a:t>경영이사</a:t>
            </a:r>
            <a:endParaRPr lang="en-US" sz="1725" dirty="0"/>
          </a:p>
        </p:txBody>
      </p:sp>
      <p:sp>
        <p:nvSpPr>
          <p:cNvPr id="18" name="No1"/>
          <p:cNvSpPr>
            <a:spLocks/>
          </p:cNvSpPr>
          <p:nvPr/>
        </p:nvSpPr>
        <p:spPr>
          <a:xfrm>
            <a:off x="14878050" y="2771775"/>
            <a:ext cx="1384300" cy="581660"/>
          </a:xfrm>
          <a:prstGeom prst="rect">
            <a:avLst/>
          </a:prstGeom>
          <a:noFill/>
          <a:ln cap="flat" cmpd="sng">
            <a:prstDash/>
          </a:ln>
        </p:spPr>
        <p:txBody>
          <a:bodyPr vert="horz" wrap="square" lIns="0" tIns="0" rIns="0" bIns="0" numCol="1" anchor="ctr">
            <a:noAutofit/>
          </a:bodyPr>
          <a:lstStyle/>
          <a:p>
            <a:pPr marL="0" indent="0" algn="l">
              <a:lnSpc>
                <a:spcPts val="4650"/>
              </a:lnSpc>
              <a:buFontTx/>
              <a:buNone/>
            </a:pPr>
            <a:r>
              <a:rPr lang="en-US" sz="3825">
                <a:solidFill>
                  <a:srgbClr val="FFFFFF"/>
                </a:solidFill>
                <a:latin typeface="Pretendard Black" charset="0"/>
                <a:ea typeface="Pretendard Black" charset="0"/>
                <a:cs typeface="Pretendard Black" charset="0"/>
              </a:rPr>
              <a:t>No.1</a:t>
            </a:r>
            <a:endParaRPr lang="ko-KR" altLang="en-US" sz="3825">
              <a:solidFill>
                <a:srgbClr val="FFFFFF"/>
              </a:solidFill>
              <a:latin typeface="Pretendard Black" charset="0"/>
              <a:ea typeface="Pretendard Black" charset="0"/>
              <a:cs typeface="Pretendard Black" charset="0"/>
            </a:endParaRPr>
          </a:p>
        </p:txBody>
      </p:sp>
      <p:sp>
        <p:nvSpPr>
          <p:cNvPr id="19" name="default_name"/>
          <p:cNvSpPr/>
          <p:nvPr/>
        </p:nvSpPr>
        <p:spPr>
          <a:xfrm>
            <a:off x="14906625" y="3352800"/>
            <a:ext cx="942975" cy="419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3375"/>
              </a:lnSpc>
              <a:buNone/>
            </a:pPr>
            <a:r>
              <a:rPr lang="en-US" sz="2775" dirty="0">
                <a:solidFill>
                  <a:srgbClr val="FFFFFF"/>
                </a:solidFill>
                <a:latin typeface="Pretendard Black" pitchFamily="34" charset="0"/>
                <a:ea typeface="Pretendard Black" pitchFamily="34" charset="-122"/>
                <a:cs typeface="Pretendard Black" pitchFamily="34" charset="-120"/>
              </a:rPr>
              <a:t>연구원</a:t>
            </a:r>
            <a:endParaRPr lang="en-US" sz="2775" dirty="0"/>
          </a:p>
        </p:txBody>
      </p:sp>
      <p:pic>
        <p:nvPicPr>
          <p:cNvPr id="20" name="그림 2" descr="/Users/isuhyeong/Library/Group Containers/L48J367XN4.com.infraware.PolarisOffice/EngineTemp/41578/fImage339152778354.png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620" y="599440"/>
            <a:ext cx="4643755" cy="2025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635" cy="10287635"/>
          </a:xfrm>
          <a:prstGeom prst="rect">
            <a:avLst/>
          </a:prstGeom>
          <a:noFill/>
        </p:spPr>
      </p:pic>
      <p:pic>
        <p:nvPicPr>
          <p:cNvPr id="3" name="Picture 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2857500"/>
            <a:ext cx="3239135" cy="4572635"/>
          </a:xfrm>
          <a:prstGeom prst="rect">
            <a:avLst/>
          </a:prstGeom>
          <a:noFill/>
        </p:spPr>
      </p:pic>
      <p:pic>
        <p:nvPicPr>
          <p:cNvPr id="4" name="Picture 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225" y="2857500"/>
            <a:ext cx="3239135" cy="4572635"/>
          </a:xfrm>
          <a:prstGeom prst="rect">
            <a:avLst/>
          </a:prstGeom>
          <a:noFill/>
        </p:spPr>
      </p:pic>
      <p:pic>
        <p:nvPicPr>
          <p:cNvPr id="5" name="Picture 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750" y="2857500"/>
            <a:ext cx="3239135" cy="4572635"/>
          </a:xfrm>
          <a:prstGeom prst="rect">
            <a:avLst/>
          </a:prstGeom>
          <a:noFill/>
        </p:spPr>
      </p:pic>
      <p:pic>
        <p:nvPicPr>
          <p:cNvPr id="6" name="Picture 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275" y="2857500"/>
            <a:ext cx="3239135" cy="4572635"/>
          </a:xfrm>
          <a:prstGeom prst="rect">
            <a:avLst/>
          </a:prstGeom>
          <a:noFill/>
        </p:spPr>
      </p:pic>
      <p:pic>
        <p:nvPicPr>
          <p:cNvPr id="7" name="Picture 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0" y="2857500"/>
            <a:ext cx="3239135" cy="4572635"/>
          </a:xfrm>
          <a:prstGeom prst="rect">
            <a:avLst/>
          </a:prstGeom>
          <a:noFill/>
        </p:spPr>
      </p:pic>
      <p:pic>
        <p:nvPicPr>
          <p:cNvPr id="8" name="Picture 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6219825"/>
            <a:ext cx="972185" cy="972185"/>
          </a:xfrm>
          <a:prstGeom prst="rect">
            <a:avLst/>
          </a:prstGeom>
          <a:noFill/>
        </p:spPr>
      </p:pic>
      <p:pic>
        <p:nvPicPr>
          <p:cNvPr id="9" name="Picture 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975" y="6219825"/>
            <a:ext cx="972185" cy="972185"/>
          </a:xfrm>
          <a:prstGeom prst="rect">
            <a:avLst/>
          </a:prstGeom>
          <a:noFill/>
        </p:spPr>
      </p:pic>
      <p:pic>
        <p:nvPicPr>
          <p:cNvPr id="10" name="Picture 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0" y="6219825"/>
            <a:ext cx="972185" cy="972185"/>
          </a:xfrm>
          <a:prstGeom prst="rect">
            <a:avLst/>
          </a:prstGeom>
          <a:noFill/>
        </p:spPr>
      </p:pic>
      <p:pic>
        <p:nvPicPr>
          <p:cNvPr id="11" name="Picture 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9025" y="6219825"/>
            <a:ext cx="972185" cy="972185"/>
          </a:xfrm>
          <a:prstGeom prst="rect">
            <a:avLst/>
          </a:prstGeom>
          <a:noFill/>
        </p:spPr>
      </p:pic>
      <p:pic>
        <p:nvPicPr>
          <p:cNvPr id="12" name="Picture 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7550" y="6219825"/>
            <a:ext cx="972185" cy="972185"/>
          </a:xfrm>
          <a:prstGeom prst="rect">
            <a:avLst/>
          </a:prstGeom>
          <a:noFill/>
        </p:spPr>
      </p:pic>
      <p:pic>
        <p:nvPicPr>
          <p:cNvPr id="13" name="Picture 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740" y="6498590"/>
            <a:ext cx="405130" cy="405130"/>
          </a:xfrm>
          <a:prstGeom prst="rect">
            <a:avLst/>
          </a:prstGeom>
          <a:noFill/>
        </p:spPr>
      </p:pic>
      <p:pic>
        <p:nvPicPr>
          <p:cNvPr id="14" name="Picture 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265" y="6498590"/>
            <a:ext cx="405130" cy="405130"/>
          </a:xfrm>
          <a:prstGeom prst="rect">
            <a:avLst/>
          </a:prstGeom>
          <a:noFill/>
        </p:spPr>
      </p:pic>
      <p:pic>
        <p:nvPicPr>
          <p:cNvPr id="15" name="Picture 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790" y="6498590"/>
            <a:ext cx="405130" cy="405130"/>
          </a:xfrm>
          <a:prstGeom prst="rect">
            <a:avLst/>
          </a:prstGeom>
          <a:noFill/>
        </p:spPr>
      </p:pic>
      <p:pic>
        <p:nvPicPr>
          <p:cNvPr id="16" name="Picture 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7315" y="6498590"/>
            <a:ext cx="405130" cy="405130"/>
          </a:xfrm>
          <a:prstGeom prst="rect">
            <a:avLst/>
          </a:prstGeom>
          <a:noFill/>
        </p:spPr>
      </p:pic>
      <p:pic>
        <p:nvPicPr>
          <p:cNvPr id="17" name="Picture 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5840" y="6498590"/>
            <a:ext cx="405130" cy="405130"/>
          </a:xfrm>
          <a:prstGeom prst="rect">
            <a:avLst/>
          </a:prstGeom>
          <a:noFill/>
        </p:spPr>
      </p:pic>
      <p:pic>
        <p:nvPicPr>
          <p:cNvPr id="18" name="Picture 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0295" y="442595"/>
            <a:ext cx="1334135" cy="362585"/>
          </a:xfrm>
          <a:prstGeom prst="rect">
            <a:avLst/>
          </a:prstGeom>
          <a:noFill/>
        </p:spPr>
      </p:pic>
      <p:sp>
        <p:nvSpPr>
          <p:cNvPr id="19" name="Rect 0"/>
          <p:cNvSpPr>
            <a:spLocks/>
          </p:cNvSpPr>
          <p:nvPr/>
        </p:nvSpPr>
        <p:spPr>
          <a:xfrm>
            <a:off x="6353175" y="1580515"/>
            <a:ext cx="5725160" cy="772160"/>
          </a:xfrm>
          <a:prstGeom prst="rect">
            <a:avLst/>
          </a:prstGeom>
          <a:noFill/>
          <a:ln cap="flat" cmpd="sng">
            <a:prstDash/>
          </a:ln>
        </p:spPr>
        <p:txBody>
          <a:bodyPr vert="horz" wrap="square" lIns="0" tIns="0" rIns="0" bIns="0" anchor="ctr">
            <a:noAutofit/>
          </a:bodyPr>
          <a:lstStyle/>
          <a:p>
            <a:pPr marL="0" indent="0" algn="l" defTabSz="914400" rtl="0" eaLnBrk="1" latinLnBrk="0" hangingPunct="1">
              <a:buFontTx/>
              <a:buNone/>
            </a:pPr>
            <a:r>
              <a:rPr sz="5100" b="1">
                <a:solidFill>
                  <a:srgbClr val="FFFFFF"/>
                </a:solidFill>
                <a:latin typeface="Pretendard Bold" charset="0"/>
                <a:ea typeface="Pretendard Bold" charset="0"/>
                <a:sym typeface="나눔고딕" charset="0"/>
              </a:rPr>
              <a:t>Timeline workflow</a:t>
            </a:r>
            <a:endParaRPr lang="ko-KR" altLang="en-US" sz="5100" b="1">
              <a:solidFill>
                <a:srgbClr val="FFFFFF"/>
              </a:solidFill>
              <a:latin typeface="Pretendard Bold" charset="0"/>
              <a:ea typeface="Pretendard Bold" charset="0"/>
              <a:sym typeface="나눔고딕" charset="0"/>
            </a:endParaRPr>
          </a:p>
        </p:txBody>
      </p:sp>
      <p:sp>
        <p:nvSpPr>
          <p:cNvPr id="21" name="Rect 0"/>
          <p:cNvSpPr>
            <a:spLocks/>
          </p:cNvSpPr>
          <p:nvPr/>
        </p:nvSpPr>
        <p:spPr>
          <a:xfrm>
            <a:off x="933450" y="4095750"/>
            <a:ext cx="2705735" cy="324485"/>
          </a:xfrm>
          <a:prstGeom prst="rect">
            <a:avLst/>
          </a:prstGeom>
          <a:noFill/>
          <a:ln cap="flat" cmpd="sng">
            <a:prstDash/>
          </a:ln>
        </p:spPr>
        <p:txBody>
          <a:bodyPr vert="horz" wrap="square" lIns="0" tIns="0" rIns="0" bIns="0" anchor="t">
            <a:noAutofit/>
          </a:bodyPr>
          <a:lstStyle/>
          <a:p>
            <a:pPr marL="0" indent="0" algn="l" defTabSz="914400" rtl="0" eaLnBrk="1" latinLnBrk="0" hangingPunct="1">
              <a:buFontTx/>
              <a:buNone/>
            </a:pPr>
            <a:r>
              <a:rPr sz="2100">
                <a:solidFill>
                  <a:srgbClr val="FFFFFF"/>
                </a:solidFill>
                <a:latin typeface="Pretendard Medium" charset="0"/>
                <a:ea typeface="Pretendard Medium" charset="0"/>
                <a:sym typeface="나눔고딕" charset="0"/>
              </a:rPr>
              <a:t>본문내용을 입력해주세요.</a:t>
            </a:r>
            <a:endParaRPr lang="ko-KR" altLang="en-US" sz="2100">
              <a:solidFill>
                <a:srgbClr val="FFFFFF"/>
              </a:solidFill>
              <a:latin typeface="Pretendard Medium" charset="0"/>
              <a:ea typeface="Pretendard Medium" charset="0"/>
              <a:sym typeface="나눔고딕" charset="0"/>
            </a:endParaRPr>
          </a:p>
        </p:txBody>
      </p:sp>
      <p:sp>
        <p:nvSpPr>
          <p:cNvPr id="22" name="Rect 0"/>
          <p:cNvSpPr>
            <a:spLocks/>
          </p:cNvSpPr>
          <p:nvPr/>
        </p:nvSpPr>
        <p:spPr>
          <a:xfrm>
            <a:off x="933450" y="3162300"/>
            <a:ext cx="1562735" cy="772160"/>
          </a:xfrm>
          <a:prstGeom prst="rect">
            <a:avLst/>
          </a:prstGeom>
          <a:noFill/>
          <a:ln cap="flat" cmpd="sng">
            <a:prstDash/>
          </a:ln>
        </p:spPr>
        <p:txBody>
          <a:bodyPr vert="horz" wrap="square" lIns="0" tIns="0" rIns="0" bIns="0" anchor="ctr">
            <a:noAutofit/>
          </a:bodyPr>
          <a:lstStyle/>
          <a:p>
            <a:pPr marL="0" indent="0" algn="l" defTabSz="914400" rtl="0" eaLnBrk="1" latinLnBrk="0" hangingPunct="1">
              <a:buFontTx/>
              <a:buNone/>
            </a:pPr>
            <a:r>
              <a:rPr sz="5100" b="1">
                <a:solidFill>
                  <a:srgbClr val="FFFFFF"/>
                </a:solidFill>
                <a:latin typeface="Pretendard Bold" charset="0"/>
                <a:ea typeface="Pretendard Bold" charset="0"/>
                <a:sym typeface="나눔고딕" charset="0"/>
              </a:rPr>
              <a:t>2021</a:t>
            </a:r>
            <a:endParaRPr lang="ko-KR" altLang="en-US" sz="5100" b="1">
              <a:solidFill>
                <a:srgbClr val="FFFFFF"/>
              </a:solidFill>
              <a:latin typeface="Pretendard Bold" charset="0"/>
              <a:ea typeface="Pretendard Bold" charset="0"/>
              <a:sym typeface="나눔고딕" charset="0"/>
            </a:endParaRPr>
          </a:p>
        </p:txBody>
      </p:sp>
      <p:sp>
        <p:nvSpPr>
          <p:cNvPr id="23" name="Rect 0"/>
          <p:cNvSpPr>
            <a:spLocks/>
          </p:cNvSpPr>
          <p:nvPr/>
        </p:nvSpPr>
        <p:spPr>
          <a:xfrm>
            <a:off x="4371975" y="4095750"/>
            <a:ext cx="2705735" cy="324485"/>
          </a:xfrm>
          <a:prstGeom prst="rect">
            <a:avLst/>
          </a:prstGeom>
          <a:noFill/>
          <a:ln cap="flat" cmpd="sng">
            <a:prstDash/>
          </a:ln>
        </p:spPr>
        <p:txBody>
          <a:bodyPr vert="horz" wrap="square" lIns="0" tIns="0" rIns="0" bIns="0" anchor="t">
            <a:noAutofit/>
          </a:bodyPr>
          <a:lstStyle/>
          <a:p>
            <a:pPr marL="0" indent="0" algn="l" defTabSz="914400" rtl="0" eaLnBrk="1" latinLnBrk="0" hangingPunct="1">
              <a:buFontTx/>
              <a:buNone/>
            </a:pPr>
            <a:r>
              <a:rPr sz="2100">
                <a:solidFill>
                  <a:srgbClr val="FFFFFF"/>
                </a:solidFill>
                <a:latin typeface="Pretendard Medium" charset="0"/>
                <a:ea typeface="Pretendard Medium" charset="0"/>
                <a:sym typeface="나눔고딕" charset="0"/>
              </a:rPr>
              <a:t>본문내용을 입력해주세요.</a:t>
            </a:r>
            <a:endParaRPr lang="ko-KR" altLang="en-US" sz="2100">
              <a:solidFill>
                <a:srgbClr val="FFFFFF"/>
              </a:solidFill>
              <a:latin typeface="Pretendard Medium" charset="0"/>
              <a:ea typeface="Pretendard Medium" charset="0"/>
              <a:sym typeface="나눔고딕" charset="0"/>
            </a:endParaRPr>
          </a:p>
        </p:txBody>
      </p:sp>
      <p:sp>
        <p:nvSpPr>
          <p:cNvPr id="24" name="Rect 0"/>
          <p:cNvSpPr>
            <a:spLocks/>
          </p:cNvSpPr>
          <p:nvPr/>
        </p:nvSpPr>
        <p:spPr>
          <a:xfrm>
            <a:off x="4371975" y="3162300"/>
            <a:ext cx="1657985" cy="772160"/>
          </a:xfrm>
          <a:prstGeom prst="rect">
            <a:avLst/>
          </a:prstGeom>
          <a:noFill/>
          <a:ln cap="flat" cmpd="sng">
            <a:prstDash/>
          </a:ln>
        </p:spPr>
        <p:txBody>
          <a:bodyPr vert="horz" wrap="square" lIns="0" tIns="0" rIns="0" bIns="0" anchor="ctr">
            <a:noAutofit/>
          </a:bodyPr>
          <a:lstStyle/>
          <a:p>
            <a:pPr marL="0" indent="0" algn="l" defTabSz="914400" rtl="0" eaLnBrk="1" latinLnBrk="0" hangingPunct="1">
              <a:buFontTx/>
              <a:buNone/>
            </a:pPr>
            <a:r>
              <a:rPr sz="5100" b="1">
                <a:solidFill>
                  <a:srgbClr val="FFFFFF"/>
                </a:solidFill>
                <a:latin typeface="Pretendard Bold" charset="0"/>
                <a:ea typeface="Pretendard Bold" charset="0"/>
                <a:sym typeface="나눔고딕" charset="0"/>
              </a:rPr>
              <a:t>2022</a:t>
            </a:r>
            <a:endParaRPr lang="ko-KR" altLang="en-US" sz="5100" b="1">
              <a:solidFill>
                <a:srgbClr val="FFFFFF"/>
              </a:solidFill>
              <a:latin typeface="Pretendard Bold" charset="0"/>
              <a:ea typeface="Pretendard Bold" charset="0"/>
              <a:sym typeface="나눔고딕" charset="0"/>
            </a:endParaRPr>
          </a:p>
        </p:txBody>
      </p:sp>
      <p:sp>
        <p:nvSpPr>
          <p:cNvPr id="25" name="Rect 0"/>
          <p:cNvSpPr>
            <a:spLocks/>
          </p:cNvSpPr>
          <p:nvPr/>
        </p:nvSpPr>
        <p:spPr>
          <a:xfrm>
            <a:off x="7810500" y="4095750"/>
            <a:ext cx="2705735" cy="324485"/>
          </a:xfrm>
          <a:prstGeom prst="rect">
            <a:avLst/>
          </a:prstGeom>
          <a:noFill/>
          <a:ln cap="flat" cmpd="sng">
            <a:prstDash/>
          </a:ln>
        </p:spPr>
        <p:txBody>
          <a:bodyPr vert="horz" wrap="square" lIns="0" tIns="0" rIns="0" bIns="0" anchor="t">
            <a:noAutofit/>
          </a:bodyPr>
          <a:lstStyle/>
          <a:p>
            <a:pPr marL="0" indent="0" algn="l" defTabSz="914400" rtl="0" eaLnBrk="1" latinLnBrk="0" hangingPunct="1">
              <a:buFontTx/>
              <a:buNone/>
            </a:pPr>
            <a:r>
              <a:rPr sz="2100">
                <a:solidFill>
                  <a:srgbClr val="FFFFFF"/>
                </a:solidFill>
                <a:latin typeface="Pretendard Medium" charset="0"/>
                <a:ea typeface="Pretendard Medium" charset="0"/>
                <a:sym typeface="나눔고딕" charset="0"/>
              </a:rPr>
              <a:t>본문내용을 입력해주세요.</a:t>
            </a:r>
            <a:endParaRPr lang="ko-KR" altLang="en-US" sz="2100">
              <a:solidFill>
                <a:srgbClr val="FFFFFF"/>
              </a:solidFill>
              <a:latin typeface="Pretendard Medium" charset="0"/>
              <a:ea typeface="Pretendard Medium" charset="0"/>
              <a:sym typeface="나눔고딕" charset="0"/>
            </a:endParaRPr>
          </a:p>
        </p:txBody>
      </p:sp>
      <p:sp>
        <p:nvSpPr>
          <p:cNvPr id="26" name="Rect 0"/>
          <p:cNvSpPr>
            <a:spLocks/>
          </p:cNvSpPr>
          <p:nvPr/>
        </p:nvSpPr>
        <p:spPr>
          <a:xfrm>
            <a:off x="7810500" y="3162300"/>
            <a:ext cx="1677035" cy="772160"/>
          </a:xfrm>
          <a:prstGeom prst="rect">
            <a:avLst/>
          </a:prstGeom>
          <a:noFill/>
          <a:ln cap="flat" cmpd="sng">
            <a:prstDash/>
          </a:ln>
        </p:spPr>
        <p:txBody>
          <a:bodyPr vert="horz" wrap="square" lIns="0" tIns="0" rIns="0" bIns="0" anchor="ctr">
            <a:noAutofit/>
          </a:bodyPr>
          <a:lstStyle/>
          <a:p>
            <a:pPr marL="0" indent="0" algn="l" defTabSz="914400" rtl="0" eaLnBrk="1" latinLnBrk="0" hangingPunct="1">
              <a:buFontTx/>
              <a:buNone/>
            </a:pPr>
            <a:r>
              <a:rPr sz="5100" b="1">
                <a:solidFill>
                  <a:srgbClr val="FFFFFF"/>
                </a:solidFill>
                <a:latin typeface="Pretendard Bold" charset="0"/>
                <a:ea typeface="Pretendard Bold" charset="0"/>
                <a:sym typeface="나눔고딕" charset="0"/>
              </a:rPr>
              <a:t>2023</a:t>
            </a:r>
            <a:endParaRPr lang="ko-KR" altLang="en-US" sz="5100" b="1">
              <a:solidFill>
                <a:srgbClr val="FFFFFF"/>
              </a:solidFill>
              <a:latin typeface="Pretendard Bold" charset="0"/>
              <a:ea typeface="Pretendard Bold" charset="0"/>
              <a:sym typeface="나눔고딕" charset="0"/>
            </a:endParaRPr>
          </a:p>
        </p:txBody>
      </p:sp>
      <p:sp>
        <p:nvSpPr>
          <p:cNvPr id="27" name="Rect 0"/>
          <p:cNvSpPr>
            <a:spLocks/>
          </p:cNvSpPr>
          <p:nvPr/>
        </p:nvSpPr>
        <p:spPr>
          <a:xfrm>
            <a:off x="11249025" y="4095750"/>
            <a:ext cx="2705735" cy="324485"/>
          </a:xfrm>
          <a:prstGeom prst="rect">
            <a:avLst/>
          </a:prstGeom>
          <a:noFill/>
          <a:ln cap="flat" cmpd="sng">
            <a:prstDash/>
          </a:ln>
        </p:spPr>
        <p:txBody>
          <a:bodyPr vert="horz" wrap="square" lIns="0" tIns="0" rIns="0" bIns="0" anchor="t">
            <a:noAutofit/>
          </a:bodyPr>
          <a:lstStyle/>
          <a:p>
            <a:pPr marL="0" indent="0" algn="l" defTabSz="914400" rtl="0" eaLnBrk="1" latinLnBrk="0" hangingPunct="1">
              <a:buFontTx/>
              <a:buNone/>
            </a:pPr>
            <a:r>
              <a:rPr sz="2100">
                <a:solidFill>
                  <a:srgbClr val="FFFFFF"/>
                </a:solidFill>
                <a:latin typeface="Pretendard Medium" charset="0"/>
                <a:ea typeface="Pretendard Medium" charset="0"/>
                <a:sym typeface="나눔고딕" charset="0"/>
              </a:rPr>
              <a:t>본문내용을 입력해주세요.</a:t>
            </a:r>
            <a:endParaRPr lang="ko-KR" altLang="en-US" sz="2100">
              <a:solidFill>
                <a:srgbClr val="FFFFFF"/>
              </a:solidFill>
              <a:latin typeface="Pretendard Medium" charset="0"/>
              <a:ea typeface="Pretendard Medium" charset="0"/>
              <a:sym typeface="나눔고딕" charset="0"/>
            </a:endParaRPr>
          </a:p>
        </p:txBody>
      </p:sp>
      <p:sp>
        <p:nvSpPr>
          <p:cNvPr id="28" name="Rect 0"/>
          <p:cNvSpPr>
            <a:spLocks/>
          </p:cNvSpPr>
          <p:nvPr/>
        </p:nvSpPr>
        <p:spPr>
          <a:xfrm>
            <a:off x="11249025" y="3162300"/>
            <a:ext cx="1677035" cy="772160"/>
          </a:xfrm>
          <a:prstGeom prst="rect">
            <a:avLst/>
          </a:prstGeom>
          <a:noFill/>
          <a:ln cap="flat" cmpd="sng">
            <a:prstDash/>
          </a:ln>
        </p:spPr>
        <p:txBody>
          <a:bodyPr vert="horz" wrap="square" lIns="0" tIns="0" rIns="0" bIns="0" anchor="ctr">
            <a:noAutofit/>
          </a:bodyPr>
          <a:lstStyle/>
          <a:p>
            <a:pPr marL="0" indent="0" algn="l" defTabSz="914400" rtl="0" eaLnBrk="1" latinLnBrk="0" hangingPunct="1">
              <a:buFontTx/>
              <a:buNone/>
            </a:pPr>
            <a:r>
              <a:rPr sz="5100" b="1">
                <a:solidFill>
                  <a:srgbClr val="FFFFFF"/>
                </a:solidFill>
                <a:latin typeface="Pretendard Bold" charset="0"/>
                <a:ea typeface="Pretendard Bold" charset="0"/>
                <a:sym typeface="나눔고딕" charset="0"/>
              </a:rPr>
              <a:t>2024</a:t>
            </a:r>
            <a:endParaRPr lang="ko-KR" altLang="en-US" sz="5100" b="1">
              <a:solidFill>
                <a:srgbClr val="FFFFFF"/>
              </a:solidFill>
              <a:latin typeface="Pretendard Bold" charset="0"/>
              <a:ea typeface="Pretendard Bold" charset="0"/>
              <a:sym typeface="나눔고딕" charset="0"/>
            </a:endParaRPr>
          </a:p>
        </p:txBody>
      </p:sp>
      <p:sp>
        <p:nvSpPr>
          <p:cNvPr id="29" name="Rect 0"/>
          <p:cNvSpPr>
            <a:spLocks/>
          </p:cNvSpPr>
          <p:nvPr/>
        </p:nvSpPr>
        <p:spPr>
          <a:xfrm>
            <a:off x="14687550" y="4095750"/>
            <a:ext cx="2705735" cy="324485"/>
          </a:xfrm>
          <a:prstGeom prst="rect">
            <a:avLst/>
          </a:prstGeom>
          <a:noFill/>
          <a:ln cap="flat" cmpd="sng">
            <a:prstDash/>
          </a:ln>
        </p:spPr>
        <p:txBody>
          <a:bodyPr vert="horz" wrap="square" lIns="0" tIns="0" rIns="0" bIns="0" anchor="t">
            <a:noAutofit/>
          </a:bodyPr>
          <a:lstStyle/>
          <a:p>
            <a:pPr marL="0" indent="0" algn="l" defTabSz="914400" rtl="0" eaLnBrk="1" latinLnBrk="0" hangingPunct="1">
              <a:buFontTx/>
              <a:buNone/>
            </a:pPr>
            <a:r>
              <a:rPr sz="2100">
                <a:solidFill>
                  <a:srgbClr val="FFFFFF"/>
                </a:solidFill>
                <a:latin typeface="Pretendard Medium" charset="0"/>
                <a:ea typeface="Pretendard Medium" charset="0"/>
                <a:sym typeface="나눔고딕" charset="0"/>
              </a:rPr>
              <a:t>본문내용을 입력해주세요.</a:t>
            </a:r>
            <a:endParaRPr lang="ko-KR" altLang="en-US" sz="2100">
              <a:solidFill>
                <a:srgbClr val="FFFFFF"/>
              </a:solidFill>
              <a:latin typeface="Pretendard Medium" charset="0"/>
              <a:ea typeface="Pretendard Medium" charset="0"/>
              <a:sym typeface="나눔고딕" charset="0"/>
            </a:endParaRPr>
          </a:p>
        </p:txBody>
      </p:sp>
      <p:sp>
        <p:nvSpPr>
          <p:cNvPr id="30" name="Rect 0"/>
          <p:cNvSpPr>
            <a:spLocks/>
          </p:cNvSpPr>
          <p:nvPr/>
        </p:nvSpPr>
        <p:spPr>
          <a:xfrm>
            <a:off x="14687550" y="3162300"/>
            <a:ext cx="1667510" cy="772160"/>
          </a:xfrm>
          <a:prstGeom prst="rect">
            <a:avLst/>
          </a:prstGeom>
          <a:noFill/>
          <a:ln cap="flat" cmpd="sng">
            <a:prstDash/>
          </a:ln>
        </p:spPr>
        <p:txBody>
          <a:bodyPr vert="horz" wrap="square" lIns="0" tIns="0" rIns="0" bIns="0" anchor="ctr">
            <a:noAutofit/>
          </a:bodyPr>
          <a:lstStyle/>
          <a:p>
            <a:pPr marL="0" indent="0" algn="l" defTabSz="914400" rtl="0" eaLnBrk="1" latinLnBrk="0" hangingPunct="1">
              <a:buFontTx/>
              <a:buNone/>
            </a:pPr>
            <a:r>
              <a:rPr sz="5100" b="1">
                <a:solidFill>
                  <a:srgbClr val="FFFFFF"/>
                </a:solidFill>
                <a:latin typeface="Pretendard Bold" charset="0"/>
                <a:ea typeface="Pretendard Bold" charset="0"/>
                <a:sym typeface="나눔고딕" charset="0"/>
              </a:rPr>
              <a:t>2025</a:t>
            </a:r>
            <a:endParaRPr lang="ko-KR" altLang="en-US" sz="5100" b="1">
              <a:solidFill>
                <a:srgbClr val="FFFFFF"/>
              </a:solidFill>
              <a:latin typeface="Pretendard Bold" charset="0"/>
              <a:ea typeface="Pretendard Bold" charset="0"/>
              <a:sym typeface="나눔고딕" charset="0"/>
            </a:endParaRPr>
          </a:p>
        </p:txBody>
      </p:sp>
      <p:pic>
        <p:nvPicPr>
          <p:cNvPr id="31" name="Picture 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470" y="1117600"/>
            <a:ext cx="2884170" cy="466725"/>
          </a:xfrm>
          <a:prstGeom prst="rect">
            <a:avLst/>
          </a:prstGeom>
          <a:noFill/>
        </p:spPr>
      </p:pic>
      <p:pic>
        <p:nvPicPr>
          <p:cNvPr id="32" name="그림 3" descr="/Users/isuhyeong/Library/Group Containers/L48J367XN4.com.infraware.PolarisOffice/EngineTemp/41578/fImage339152778354.png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620" y="599440"/>
            <a:ext cx="4643755" cy="2025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CFD9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ctangle 26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Ellipse 14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019425" y="3752850"/>
            <a:ext cx="3000375" cy="3000375"/>
          </a:xfrm>
          <a:prstGeom prst="rect">
            <a:avLst/>
          </a:prstGeom>
        </p:spPr>
      </p:pic>
      <p:pic>
        <p:nvPicPr>
          <p:cNvPr id="4" name="Mask group" descr="/Users/isuhyeong/Library/Group Containers/L48J367XN4.com.infraware.PolarisOffice/EngineTemp/41087/image-6-5.png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289270" cy="10212070"/>
          </a:xfrm>
          <a:prstGeom prst="rect">
            <a:avLst/>
          </a:prstGeom>
          <a:noFill/>
        </p:spPr>
      </p:pic>
      <p:pic>
        <p:nvPicPr>
          <p:cNvPr id="5" name="레이어 0 1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2560320" y="2379345"/>
            <a:ext cx="3575685" cy="4680585"/>
          </a:xfrm>
          <a:prstGeom prst="rect">
            <a:avLst/>
          </a:prstGeom>
        </p:spPr>
      </p:pic>
      <p:pic>
        <p:nvPicPr>
          <p:cNvPr id="6" name="Ellipse 15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7781925" y="3752850"/>
            <a:ext cx="3000375" cy="3000375"/>
          </a:xfrm>
          <a:prstGeom prst="rect">
            <a:avLst/>
          </a:prstGeom>
        </p:spPr>
      </p:pic>
      <p:pic>
        <p:nvPicPr>
          <p:cNvPr id="7" name="레이어 0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418070" y="2522220"/>
            <a:ext cx="3118485" cy="4537710"/>
          </a:xfrm>
          <a:prstGeom prst="rect">
            <a:avLst/>
          </a:prstGeom>
        </p:spPr>
      </p:pic>
      <p:pic>
        <p:nvPicPr>
          <p:cNvPr id="8" name="Ellipse 16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2544425" y="3752850"/>
            <a:ext cx="3000375" cy="3000375"/>
          </a:xfrm>
          <a:prstGeom prst="rect">
            <a:avLst/>
          </a:prstGeom>
        </p:spPr>
      </p:pic>
      <p:pic>
        <p:nvPicPr>
          <p:cNvPr id="9" name="111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2132945" y="2379345"/>
            <a:ext cx="3213735" cy="4680585"/>
          </a:xfrm>
          <a:prstGeom prst="rect">
            <a:avLst/>
          </a:prstGeom>
        </p:spPr>
      </p:pic>
      <p:pic>
        <p:nvPicPr>
          <p:cNvPr id="10" name="자산 6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6330295" y="442595"/>
            <a:ext cx="1333500" cy="361950"/>
          </a:xfrm>
          <a:prstGeom prst="rect">
            <a:avLst/>
          </a:prstGeom>
        </p:spPr>
      </p:pic>
      <p:sp>
        <p:nvSpPr>
          <p:cNvPr id="11" name="Text 0"/>
          <p:cNvSpPr/>
          <p:nvPr/>
        </p:nvSpPr>
        <p:spPr>
          <a:xfrm>
            <a:off x="3705225" y="6972300"/>
            <a:ext cx="781050" cy="3143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100" dirty="0">
                <a:solidFill>
                  <a:srgbClr val="FFFFFF"/>
                </a:solidFill>
                <a:latin typeface="Pretendard ExtraBold" pitchFamily="34" charset="0"/>
                <a:ea typeface="Pretendard ExtraBold" pitchFamily="34" charset="-122"/>
                <a:cs typeface="Pretendard ExtraBold" pitchFamily="34" charset="-120"/>
              </a:rPr>
              <a:t>이름 성</a:t>
            </a:r>
            <a:endParaRPr lang="en-US" sz="2100" dirty="0"/>
          </a:p>
        </p:txBody>
      </p:sp>
      <p:sp>
        <p:nvSpPr>
          <p:cNvPr id="12" name="English name"/>
          <p:cNvSpPr/>
          <p:nvPr/>
        </p:nvSpPr>
        <p:spPr>
          <a:xfrm>
            <a:off x="3257550" y="7334250"/>
            <a:ext cx="1666875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100" dirty="0">
                <a:solidFill>
                  <a:srgbClr val="FFFFFF"/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English name</a:t>
            </a:r>
            <a:endParaRPr lang="en-US" sz="2100" dirty="0"/>
          </a:p>
        </p:txBody>
      </p:sp>
      <p:sp>
        <p:nvSpPr>
          <p:cNvPr id="13" name="default_name"/>
          <p:cNvSpPr>
            <a:spLocks/>
          </p:cNvSpPr>
          <p:nvPr/>
        </p:nvSpPr>
        <p:spPr>
          <a:xfrm>
            <a:off x="3714750" y="7705725"/>
            <a:ext cx="2397125" cy="248285"/>
          </a:xfrm>
          <a:prstGeom prst="rect">
            <a:avLst/>
          </a:prstGeom>
          <a:noFill/>
          <a:ln cap="flat" cmpd="sng">
            <a:prstDash/>
          </a:ln>
        </p:spPr>
        <p:txBody>
          <a:bodyPr vert="horz" wrap="square" lIns="0" tIns="0" rIns="0" bIns="0" numCol="1" anchor="ctr">
            <a:noAutofit/>
          </a:bodyPr>
          <a:lstStyle/>
          <a:p>
            <a:pPr marL="0" indent="0" algn="l">
              <a:lnSpc>
                <a:spcPts val="2025"/>
              </a:lnSpc>
              <a:buFontTx/>
              <a:buNone/>
            </a:pPr>
            <a:r>
              <a:rPr lang="en-US" sz="1650">
                <a:solidFill>
                  <a:srgbClr val="FFFFFF"/>
                </a:solidFill>
                <a:latin typeface="Pretendard Regular" charset="0"/>
                <a:ea typeface="Pretendard Regular" charset="0"/>
                <a:cs typeface="Pretendard Regular" charset="0"/>
              </a:rPr>
              <a:t>경영이사</a:t>
            </a:r>
            <a:endParaRPr lang="ko-KR" altLang="en-US" sz="1650">
              <a:solidFill>
                <a:srgbClr val="FFFFFF"/>
              </a:solidFill>
              <a:latin typeface="Pretendard Regular" charset="0"/>
              <a:ea typeface="Pretendard Regular" charset="0"/>
              <a:cs typeface="Pretendard Regular" charset="0"/>
            </a:endParaRPr>
          </a:p>
        </p:txBody>
      </p:sp>
      <p:sp>
        <p:nvSpPr>
          <p:cNvPr id="14" name="Secretary-General"/>
          <p:cNvSpPr/>
          <p:nvPr/>
        </p:nvSpPr>
        <p:spPr>
          <a:xfrm>
            <a:off x="3209925" y="8001000"/>
            <a:ext cx="1752600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025"/>
              </a:lnSpc>
              <a:buNone/>
            </a:pPr>
            <a:r>
              <a:rPr lang="en-US" sz="1650" dirty="0">
                <a:solidFill>
                  <a:srgbClr val="FFFFFF"/>
                </a:solidFill>
                <a:latin typeface="Pretendard Regular" pitchFamily="34" charset="0"/>
                <a:ea typeface="Pretendard Regular" pitchFamily="34" charset="-122"/>
                <a:cs typeface="Pretendard Regular" pitchFamily="34" charset="-120"/>
              </a:rPr>
              <a:t>Secretary-General</a:t>
            </a:r>
            <a:endParaRPr lang="en-US" sz="1650" dirty="0"/>
          </a:p>
        </p:txBody>
      </p:sp>
      <p:sp>
        <p:nvSpPr>
          <p:cNvPr id="15" name="Text 4"/>
          <p:cNvSpPr/>
          <p:nvPr/>
        </p:nvSpPr>
        <p:spPr>
          <a:xfrm>
            <a:off x="8467725" y="6972300"/>
            <a:ext cx="781050" cy="3143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100" dirty="0">
                <a:solidFill>
                  <a:srgbClr val="FFFFFF"/>
                </a:solidFill>
                <a:latin typeface="Pretendard ExtraBold" pitchFamily="34" charset="0"/>
                <a:ea typeface="Pretendard ExtraBold" pitchFamily="34" charset="-122"/>
                <a:cs typeface="Pretendard ExtraBold" pitchFamily="34" charset="-120"/>
              </a:rPr>
              <a:t>이름 성</a:t>
            </a:r>
            <a:endParaRPr lang="en-US" sz="2100" dirty="0"/>
          </a:p>
        </p:txBody>
      </p:sp>
      <p:sp>
        <p:nvSpPr>
          <p:cNvPr id="16" name="English name"/>
          <p:cNvSpPr/>
          <p:nvPr/>
        </p:nvSpPr>
        <p:spPr>
          <a:xfrm>
            <a:off x="8020050" y="7334250"/>
            <a:ext cx="1666875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100" dirty="0">
                <a:solidFill>
                  <a:srgbClr val="FFFFFF"/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English name</a:t>
            </a:r>
            <a:endParaRPr lang="en-US" sz="2100" dirty="0"/>
          </a:p>
        </p:txBody>
      </p:sp>
      <p:sp>
        <p:nvSpPr>
          <p:cNvPr id="17" name="default_name"/>
          <p:cNvSpPr>
            <a:spLocks/>
          </p:cNvSpPr>
          <p:nvPr/>
        </p:nvSpPr>
        <p:spPr>
          <a:xfrm>
            <a:off x="8572500" y="7705725"/>
            <a:ext cx="3308985" cy="248285"/>
          </a:xfrm>
          <a:prstGeom prst="rect">
            <a:avLst/>
          </a:prstGeom>
          <a:noFill/>
          <a:ln cap="flat" cmpd="sng">
            <a:prstDash/>
          </a:ln>
        </p:spPr>
        <p:txBody>
          <a:bodyPr vert="horz" wrap="square" lIns="0" tIns="0" rIns="0" bIns="0" numCol="1" anchor="ctr">
            <a:noAutofit/>
          </a:bodyPr>
          <a:lstStyle/>
          <a:p>
            <a:pPr marL="0" indent="0" algn="l">
              <a:lnSpc>
                <a:spcPts val="2025"/>
              </a:lnSpc>
              <a:buFontTx/>
              <a:buNone/>
            </a:pPr>
            <a:r>
              <a:rPr lang="en-US" sz="1650">
                <a:solidFill>
                  <a:srgbClr val="FFFFFF"/>
                </a:solidFill>
                <a:latin typeface="Pretendard Regular" charset="0"/>
                <a:ea typeface="Pretendard Regular" charset="0"/>
                <a:cs typeface="Pretendard Regular" charset="0"/>
              </a:rPr>
              <a:t>센터장</a:t>
            </a:r>
            <a:endParaRPr lang="ko-KR" altLang="en-US" sz="1650">
              <a:solidFill>
                <a:srgbClr val="FFFFFF"/>
              </a:solidFill>
              <a:latin typeface="Pretendard Regular" charset="0"/>
              <a:ea typeface="Pretendard Regular" charset="0"/>
              <a:cs typeface="Pretendard Regular" charset="0"/>
            </a:endParaRPr>
          </a:p>
        </p:txBody>
      </p:sp>
      <p:sp>
        <p:nvSpPr>
          <p:cNvPr id="18" name="Secretary-General"/>
          <p:cNvSpPr/>
          <p:nvPr/>
        </p:nvSpPr>
        <p:spPr>
          <a:xfrm>
            <a:off x="7972425" y="8001000"/>
            <a:ext cx="1752600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025"/>
              </a:lnSpc>
              <a:buNone/>
            </a:pPr>
            <a:r>
              <a:rPr lang="en-US" sz="1650" dirty="0">
                <a:solidFill>
                  <a:srgbClr val="FFFFFF"/>
                </a:solidFill>
                <a:latin typeface="Pretendard Regular" pitchFamily="34" charset="0"/>
                <a:ea typeface="Pretendard Regular" pitchFamily="34" charset="-122"/>
                <a:cs typeface="Pretendard Regular" pitchFamily="34" charset="-120"/>
              </a:rPr>
              <a:t>Secretary-General</a:t>
            </a:r>
            <a:endParaRPr lang="en-US" sz="1650" dirty="0"/>
          </a:p>
        </p:txBody>
      </p:sp>
      <p:sp>
        <p:nvSpPr>
          <p:cNvPr id="19" name="Text 8"/>
          <p:cNvSpPr/>
          <p:nvPr/>
        </p:nvSpPr>
        <p:spPr>
          <a:xfrm>
            <a:off x="13230225" y="6972300"/>
            <a:ext cx="781050" cy="3143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100" dirty="0">
                <a:solidFill>
                  <a:srgbClr val="FFFFFF"/>
                </a:solidFill>
                <a:latin typeface="Pretendard ExtraBold" pitchFamily="34" charset="0"/>
                <a:ea typeface="Pretendard ExtraBold" pitchFamily="34" charset="-122"/>
                <a:cs typeface="Pretendard ExtraBold" pitchFamily="34" charset="-120"/>
              </a:rPr>
              <a:t>이름 성</a:t>
            </a:r>
            <a:endParaRPr lang="en-US" sz="2100" dirty="0"/>
          </a:p>
        </p:txBody>
      </p:sp>
      <p:sp>
        <p:nvSpPr>
          <p:cNvPr id="20" name="English name"/>
          <p:cNvSpPr/>
          <p:nvPr/>
        </p:nvSpPr>
        <p:spPr>
          <a:xfrm>
            <a:off x="12782550" y="7334250"/>
            <a:ext cx="1666875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100" dirty="0">
                <a:solidFill>
                  <a:srgbClr val="FFFFFF"/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English name</a:t>
            </a:r>
            <a:endParaRPr lang="en-US" sz="2100" dirty="0"/>
          </a:p>
        </p:txBody>
      </p:sp>
      <p:sp>
        <p:nvSpPr>
          <p:cNvPr id="21" name="default_name"/>
          <p:cNvSpPr>
            <a:spLocks/>
          </p:cNvSpPr>
          <p:nvPr/>
        </p:nvSpPr>
        <p:spPr>
          <a:xfrm>
            <a:off x="13239750" y="7705725"/>
            <a:ext cx="3735705" cy="248285"/>
          </a:xfrm>
          <a:prstGeom prst="rect">
            <a:avLst/>
          </a:prstGeom>
          <a:noFill/>
          <a:ln cap="flat" cmpd="sng">
            <a:prstDash/>
          </a:ln>
        </p:spPr>
        <p:txBody>
          <a:bodyPr vert="horz" wrap="square" lIns="0" tIns="0" rIns="0" bIns="0" numCol="1" anchor="ctr">
            <a:noAutofit/>
          </a:bodyPr>
          <a:lstStyle/>
          <a:p>
            <a:pPr marL="0" indent="0" algn="l">
              <a:lnSpc>
                <a:spcPts val="2025"/>
              </a:lnSpc>
              <a:buFontTx/>
              <a:buNone/>
            </a:pPr>
            <a:r>
              <a:rPr lang="en-US" sz="1650">
                <a:solidFill>
                  <a:srgbClr val="FFFFFF"/>
                </a:solidFill>
                <a:latin typeface="Pretendard Regular" charset="0"/>
                <a:ea typeface="Pretendard Regular" charset="0"/>
                <a:cs typeface="Pretendard Regular" charset="0"/>
              </a:rPr>
              <a:t>사무총장</a:t>
            </a:r>
            <a:endParaRPr lang="ko-KR" altLang="en-US" sz="1650">
              <a:solidFill>
                <a:srgbClr val="FFFFFF"/>
              </a:solidFill>
              <a:latin typeface="Pretendard Regular" charset="0"/>
              <a:ea typeface="Pretendard Regular" charset="0"/>
              <a:cs typeface="Pretendard Regular" charset="0"/>
            </a:endParaRPr>
          </a:p>
        </p:txBody>
      </p:sp>
      <p:sp>
        <p:nvSpPr>
          <p:cNvPr id="22" name="Secretary-General"/>
          <p:cNvSpPr/>
          <p:nvPr/>
        </p:nvSpPr>
        <p:spPr>
          <a:xfrm>
            <a:off x="12734925" y="8001000"/>
            <a:ext cx="1752600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025"/>
              </a:lnSpc>
              <a:buNone/>
            </a:pPr>
            <a:r>
              <a:rPr lang="en-US" sz="1650" dirty="0">
                <a:solidFill>
                  <a:srgbClr val="FFFFFF"/>
                </a:solidFill>
                <a:latin typeface="Pretendard Regular" pitchFamily="34" charset="0"/>
                <a:ea typeface="Pretendard Regular" pitchFamily="34" charset="-122"/>
                <a:cs typeface="Pretendard Regular" pitchFamily="34" charset="-120"/>
              </a:rPr>
              <a:t>Secretary-General</a:t>
            </a:r>
            <a:endParaRPr lang="en-US" sz="1650" dirty="0"/>
          </a:p>
        </p:txBody>
      </p:sp>
      <p:sp>
        <p:nvSpPr>
          <p:cNvPr id="23" name="도형 4"/>
          <p:cNvSpPr>
            <a:spLocks/>
          </p:cNvSpPr>
          <p:nvPr/>
        </p:nvSpPr>
        <p:spPr>
          <a:xfrm>
            <a:off x="1295400" y="352425"/>
            <a:ext cx="2124710" cy="681990"/>
          </a:xfrm>
          <a:prstGeom prst="rect">
            <a:avLst/>
          </a:prstGeom>
          <a:noFill/>
          <a:ln cap="flat" cmpd="sng">
            <a:prstDash/>
          </a:ln>
        </p:spPr>
        <p:txBody>
          <a:bodyPr vert="horz" wrap="square" lIns="0" tIns="0" rIns="0" bIns="0" anchor="t">
            <a:noAutofit/>
          </a:bodyPr>
          <a:lstStyle/>
          <a:p>
            <a:pPr marL="0" indent="0" algn="l" defTabSz="914400" rtl="0" eaLnBrk="1" latinLnBrk="0" hangingPunct="1">
              <a:buFontTx/>
              <a:buNone/>
            </a:pPr>
            <a:r>
              <a:rPr sz="1800">
                <a:solidFill>
                  <a:srgbClr val="1428A0"/>
                </a:solidFill>
                <a:latin typeface="Pretendard ExtraBold" charset="0"/>
                <a:ea typeface="Pretendard ExtraBold" charset="0"/>
                <a:sym typeface="나눔고딕" charset="0"/>
              </a:rPr>
              <a:t>Sentence 1</a:t>
            </a:r>
            <a:endParaRPr lang="ko-KR" altLang="en-US" sz="1800">
              <a:solidFill>
                <a:srgbClr val="1428A0"/>
              </a:solidFill>
              <a:latin typeface="Pretendard ExtraBold" charset="0"/>
              <a:ea typeface="Pretendard ExtraBold" charset="0"/>
              <a:sym typeface="나눔고딕" charset="0"/>
            </a:endParaRPr>
          </a:p>
          <a:p>
            <a:pPr marL="0" indent="0" algn="l" defTabSz="914400" rtl="0" eaLnBrk="1" latinLnBrk="0" hangingPunct="1">
              <a:buFontTx/>
              <a:buNone/>
            </a:pPr>
            <a:r>
              <a:rPr sz="1800">
                <a:solidFill>
                  <a:schemeClr val="bg1"/>
                </a:solidFill>
                <a:latin typeface="Pretendard Regular" charset="0"/>
                <a:ea typeface="Pretendard Regular" charset="0"/>
                <a:sym typeface="나눔고딕" charset="0"/>
              </a:rPr>
              <a:t>패널소개</a:t>
            </a:r>
            <a:endParaRPr lang="ko-KR" altLang="en-US" sz="1800">
              <a:solidFill>
                <a:schemeClr val="bg1"/>
              </a:solidFill>
              <a:latin typeface="Pretendard Regular" charset="0"/>
              <a:ea typeface="Pretendard Regular" charset="0"/>
              <a:sym typeface="나눔고딕" charset="0"/>
            </a:endParaRPr>
          </a:p>
        </p:txBody>
      </p:sp>
      <p:pic>
        <p:nvPicPr>
          <p:cNvPr id="24" name="그림 6" descr="/Users/isuhyeong/Library/Group Containers/L48J367XN4.com.infraware.PolarisOffice/EngineTemp/41087/fImage339153133459.png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240" y="673100"/>
            <a:ext cx="4643120" cy="2019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ctangle 3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Mask group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0"/>
            <a:ext cx="18288000" cy="10210800"/>
          </a:xfrm>
          <a:prstGeom prst="rect">
            <a:avLst/>
          </a:prstGeom>
        </p:spPr>
      </p:pic>
      <p:pic>
        <p:nvPicPr>
          <p:cNvPr id="4" name="Rectangle 9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2381250" y="3448050"/>
            <a:ext cx="3714750" cy="2286000"/>
          </a:xfrm>
          <a:prstGeom prst="rect">
            <a:avLst/>
          </a:prstGeom>
        </p:spPr>
      </p:pic>
      <p:pic>
        <p:nvPicPr>
          <p:cNvPr id="5" name="Rectangle 10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286625" y="3448050"/>
            <a:ext cx="3714750" cy="2286000"/>
          </a:xfrm>
          <a:prstGeom prst="rect">
            <a:avLst/>
          </a:prstGeom>
        </p:spPr>
      </p:pic>
      <p:pic>
        <p:nvPicPr>
          <p:cNvPr id="6" name="Rectangle 11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2192000" y="3448050"/>
            <a:ext cx="3714750" cy="2286000"/>
          </a:xfrm>
          <a:prstGeom prst="rect">
            <a:avLst/>
          </a:prstGeom>
        </p:spPr>
      </p:pic>
      <p:pic>
        <p:nvPicPr>
          <p:cNvPr id="7" name="자산 6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6330295" y="442595"/>
            <a:ext cx="1333500" cy="361950"/>
          </a:xfrm>
          <a:prstGeom prst="rect">
            <a:avLst/>
          </a:prstGeom>
        </p:spPr>
      </p:pic>
      <p:sp>
        <p:nvSpPr>
          <p:cNvPr id="8" name="Text 0"/>
          <p:cNvSpPr/>
          <p:nvPr/>
        </p:nvSpPr>
        <p:spPr>
          <a:xfrm>
            <a:off x="2514600" y="2286000"/>
            <a:ext cx="13401675" cy="552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350"/>
              </a:lnSpc>
              <a:buNone/>
            </a:pPr>
            <a:r>
              <a:rPr lang="en-US" sz="3600" dirty="0">
                <a:solidFill>
                  <a:srgbClr val="FFFFFF"/>
                </a:solidFill>
                <a:latin typeface="Pretendard Medium" pitchFamily="34" charset="0"/>
                <a:ea typeface="Pretendard Medium" pitchFamily="34" charset="-122"/>
                <a:cs typeface="Pretendard Medium" pitchFamily="34" charset="-120"/>
              </a:rPr>
              <a:t>“ 삼성미래기술육성사업에서는 </a:t>
            </a:r>
            <a:r>
              <a:rPr lang="en-US" sz="3600" dirty="0">
                <a:solidFill>
                  <a:srgbClr val="FFFFFF"/>
                </a:solidFill>
                <a:latin typeface="Pretendard ExtraBold" pitchFamily="34" charset="0"/>
                <a:ea typeface="Pretendard ExtraBold" pitchFamily="34" charset="-122"/>
                <a:cs typeface="Pretendard ExtraBold" pitchFamily="34" charset="-120"/>
              </a:rPr>
              <a:t>능동적인 판단</a:t>
            </a:r>
            <a:r>
              <a:rPr lang="en-US" sz="3600" dirty="0">
                <a:solidFill>
                  <a:srgbClr val="FFFFFF"/>
                </a:solidFill>
                <a:latin typeface="Pretendard Medium" pitchFamily="34" charset="0"/>
                <a:ea typeface="Pretendard Medium" pitchFamily="34" charset="-122"/>
                <a:cs typeface="Pretendard Medium" pitchFamily="34" charset="-120"/>
              </a:rPr>
              <a:t>을 가진 인재를 육성합니다.</a:t>
            </a:r>
            <a:r>
              <a:rPr lang="en-US" sz="3600" dirty="0">
                <a:solidFill>
                  <a:srgbClr val="FFFFFF"/>
                </a:solidFill>
                <a:latin typeface="Pretendard ExtraBold" pitchFamily="34" charset="0"/>
                <a:ea typeface="Pretendard ExtraBold" pitchFamily="34" charset="-122"/>
                <a:cs typeface="Pretendard ExtraBold" pitchFamily="34" charset="-120"/>
              </a:rPr>
              <a:t> </a:t>
            </a:r>
            <a:r>
              <a:rPr lang="en-US" sz="3600" dirty="0">
                <a:solidFill>
                  <a:srgbClr val="FFFFFF"/>
                </a:solidFill>
                <a:latin typeface="Pretendard Medium" pitchFamily="34" charset="0"/>
                <a:ea typeface="Pretendard Medium" pitchFamily="34" charset="-122"/>
                <a:cs typeface="Pretendard Medium" pitchFamily="34" charset="-120"/>
              </a:rPr>
              <a:t> “</a:t>
            </a:r>
            <a:endParaRPr lang="en-US" sz="3600" dirty="0"/>
          </a:p>
        </p:txBody>
      </p:sp>
      <p:sp>
        <p:nvSpPr>
          <p:cNvPr id="9" name="OVERVIEW"/>
          <p:cNvSpPr/>
          <p:nvPr/>
        </p:nvSpPr>
        <p:spPr>
          <a:xfrm>
            <a:off x="2000250" y="1438275"/>
            <a:ext cx="1885950" cy="4095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700" b="1" dirty="0">
                <a:solidFill>
                  <a:srgbClr val="FFFFFF"/>
                </a:solidFill>
                <a:latin typeface="Pretendard Bold" pitchFamily="34" charset="0"/>
                <a:ea typeface="Pretendard Bold" pitchFamily="34" charset="-122"/>
                <a:cs typeface="Pretendard Bold" pitchFamily="34" charset="-120"/>
              </a:rPr>
              <a:t>OVERVIEW</a:t>
            </a:r>
            <a:endParaRPr lang="en-US" sz="2700" dirty="0"/>
          </a:p>
        </p:txBody>
      </p:sp>
      <p:sp>
        <p:nvSpPr>
          <p:cNvPr id="10" name="Text 2"/>
          <p:cNvSpPr/>
          <p:nvPr/>
        </p:nvSpPr>
        <p:spPr>
          <a:xfrm>
            <a:off x="2381250" y="6810375"/>
            <a:ext cx="3800475" cy="4381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850" b="1" dirty="0">
                <a:solidFill>
                  <a:srgbClr val="FFFFFF"/>
                </a:solidFill>
                <a:latin typeface="Pretendard Bold" pitchFamily="34" charset="0"/>
                <a:ea typeface="Pretendard Bold" pitchFamily="34" charset="-122"/>
                <a:cs typeface="Pretendard Bold" pitchFamily="34" charset="-120"/>
              </a:rPr>
              <a:t>본문 제목을 입력해주세요.</a:t>
            </a:r>
            <a:endParaRPr lang="en-US" sz="2850" dirty="0"/>
          </a:p>
        </p:txBody>
      </p:sp>
      <p:sp>
        <p:nvSpPr>
          <p:cNvPr id="11" name="Subheader"/>
          <p:cNvSpPr>
            <a:spLocks/>
          </p:cNvSpPr>
          <p:nvPr/>
        </p:nvSpPr>
        <p:spPr>
          <a:xfrm>
            <a:off x="2867025" y="7505700"/>
            <a:ext cx="4036695" cy="324485"/>
          </a:xfrm>
          <a:prstGeom prst="rect">
            <a:avLst/>
          </a:prstGeom>
          <a:noFill/>
          <a:ln cap="flat" cmpd="sng">
            <a:prstDash/>
          </a:ln>
        </p:spPr>
        <p:txBody>
          <a:bodyPr vert="horz" wrap="square" lIns="0" tIns="0" rIns="0" bIns="0" numCol="1" anchor="t">
            <a:noAutofit/>
          </a:bodyPr>
          <a:lstStyle/>
          <a:p>
            <a:pPr marL="0" indent="0" algn="l">
              <a:lnSpc>
                <a:spcPts val="2550"/>
              </a:lnSpc>
              <a:buFontTx/>
              <a:buNone/>
            </a:pPr>
            <a:r>
              <a:rPr lang="en-US" sz="2100">
                <a:solidFill>
                  <a:srgbClr val="FFFFFF"/>
                </a:solidFill>
                <a:latin typeface="Pretendard Regular" charset="0"/>
                <a:ea typeface="Pretendard Regular" charset="0"/>
                <a:cs typeface="Pretendard Regular" charset="0"/>
              </a:rPr>
              <a:t>본문 내용을 입력해주세요.</a:t>
            </a:r>
            <a:endParaRPr lang="ko-KR" altLang="en-US" sz="2100">
              <a:solidFill>
                <a:srgbClr val="FFFFFF"/>
              </a:solidFill>
              <a:latin typeface="Pretendard Regular" charset="0"/>
              <a:ea typeface="Pretendard Regular" charset="0"/>
              <a:cs typeface="Pretendard Regular" charset="0"/>
            </a:endParaRPr>
          </a:p>
        </p:txBody>
      </p:sp>
      <p:sp>
        <p:nvSpPr>
          <p:cNvPr id="12" name="Title"/>
          <p:cNvSpPr/>
          <p:nvPr/>
        </p:nvSpPr>
        <p:spPr>
          <a:xfrm>
            <a:off x="3981450" y="6000750"/>
            <a:ext cx="542925" cy="5429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4350"/>
              </a:lnSpc>
              <a:buNone/>
            </a:pPr>
            <a:r>
              <a:rPr lang="en-US" sz="3600" b="1" dirty="0">
                <a:solidFill>
                  <a:srgbClr val="0020E1"/>
                </a:solidFill>
                <a:latin typeface="Pretendard Bold" pitchFamily="34" charset="0"/>
                <a:ea typeface="Pretendard Bold" pitchFamily="34" charset="-122"/>
                <a:cs typeface="Pretendard Bold" pitchFamily="34" charset="-120"/>
              </a:rPr>
              <a:t>01</a:t>
            </a:r>
            <a:endParaRPr lang="en-US" sz="3600" dirty="0"/>
          </a:p>
        </p:txBody>
      </p:sp>
      <p:sp>
        <p:nvSpPr>
          <p:cNvPr id="13" name="Text 5"/>
          <p:cNvSpPr/>
          <p:nvPr/>
        </p:nvSpPr>
        <p:spPr>
          <a:xfrm>
            <a:off x="7286625" y="6810375"/>
            <a:ext cx="3800475" cy="4381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850" b="1" dirty="0">
                <a:solidFill>
                  <a:srgbClr val="FFFFFF"/>
                </a:solidFill>
                <a:latin typeface="Pretendard Bold" pitchFamily="34" charset="0"/>
                <a:ea typeface="Pretendard Bold" pitchFamily="34" charset="-122"/>
                <a:cs typeface="Pretendard Bold" pitchFamily="34" charset="-120"/>
              </a:rPr>
              <a:t>본문 제목을 입력해주세요.</a:t>
            </a:r>
            <a:endParaRPr lang="en-US" sz="2850" dirty="0"/>
          </a:p>
        </p:txBody>
      </p:sp>
      <p:sp>
        <p:nvSpPr>
          <p:cNvPr id="14" name="Text 6"/>
          <p:cNvSpPr>
            <a:spLocks/>
          </p:cNvSpPr>
          <p:nvPr/>
        </p:nvSpPr>
        <p:spPr>
          <a:xfrm>
            <a:off x="7772400" y="7505700"/>
            <a:ext cx="7016115" cy="324485"/>
          </a:xfrm>
          <a:prstGeom prst="rect">
            <a:avLst/>
          </a:prstGeom>
          <a:noFill/>
          <a:ln cap="flat" cmpd="sng">
            <a:prstDash/>
          </a:ln>
        </p:spPr>
        <p:txBody>
          <a:bodyPr vert="horz" wrap="square" lIns="0" tIns="0" rIns="0" bIns="0" numCol="1" anchor="t">
            <a:noAutofit/>
          </a:bodyPr>
          <a:lstStyle/>
          <a:p>
            <a:pPr marL="0" indent="0" algn="l">
              <a:lnSpc>
                <a:spcPts val="2550"/>
              </a:lnSpc>
              <a:buFontTx/>
              <a:buNone/>
            </a:pPr>
            <a:r>
              <a:rPr lang="en-US" sz="2100">
                <a:solidFill>
                  <a:srgbClr val="FFFFFF"/>
                </a:solidFill>
                <a:latin typeface="Pretendard Regular" charset="0"/>
                <a:ea typeface="Pretendard Regular" charset="0"/>
                <a:cs typeface="Pretendard Regular" charset="0"/>
              </a:rPr>
              <a:t>본문 내용을 입력해주세요.</a:t>
            </a:r>
            <a:endParaRPr lang="ko-KR" altLang="en-US" sz="2100">
              <a:solidFill>
                <a:srgbClr val="FFFFFF"/>
              </a:solidFill>
              <a:latin typeface="Pretendard Regular" charset="0"/>
              <a:ea typeface="Pretendard Regular" charset="0"/>
              <a:cs typeface="Pretendard Regular" charset="0"/>
            </a:endParaRPr>
          </a:p>
        </p:txBody>
      </p:sp>
      <p:sp>
        <p:nvSpPr>
          <p:cNvPr id="15" name="Title"/>
          <p:cNvSpPr/>
          <p:nvPr/>
        </p:nvSpPr>
        <p:spPr>
          <a:xfrm>
            <a:off x="8886825" y="6000750"/>
            <a:ext cx="600075" cy="5429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4350"/>
              </a:lnSpc>
              <a:buNone/>
            </a:pPr>
            <a:r>
              <a:rPr lang="en-US" sz="3600" b="1" dirty="0">
                <a:solidFill>
                  <a:srgbClr val="0020E1"/>
                </a:solidFill>
                <a:latin typeface="Pretendard Bold" pitchFamily="34" charset="0"/>
                <a:ea typeface="Pretendard Bold" pitchFamily="34" charset="-122"/>
                <a:cs typeface="Pretendard Bold" pitchFamily="34" charset="-120"/>
              </a:rPr>
              <a:t>02</a:t>
            </a:r>
            <a:endParaRPr lang="en-US" sz="3600" dirty="0"/>
          </a:p>
        </p:txBody>
      </p:sp>
      <p:sp>
        <p:nvSpPr>
          <p:cNvPr id="16" name="Text 8"/>
          <p:cNvSpPr/>
          <p:nvPr/>
        </p:nvSpPr>
        <p:spPr>
          <a:xfrm>
            <a:off x="12192000" y="6810375"/>
            <a:ext cx="3800475" cy="4381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850" b="1" dirty="0">
                <a:solidFill>
                  <a:srgbClr val="FFFFFF"/>
                </a:solidFill>
                <a:latin typeface="Pretendard Bold" pitchFamily="34" charset="0"/>
                <a:ea typeface="Pretendard Bold" pitchFamily="34" charset="-122"/>
                <a:cs typeface="Pretendard Bold" pitchFamily="34" charset="-120"/>
              </a:rPr>
              <a:t>본문 제목을 입력해주세요.</a:t>
            </a:r>
            <a:endParaRPr lang="en-US" sz="2850" dirty="0"/>
          </a:p>
        </p:txBody>
      </p:sp>
      <p:sp>
        <p:nvSpPr>
          <p:cNvPr id="17" name="Text 9"/>
          <p:cNvSpPr>
            <a:spLocks/>
          </p:cNvSpPr>
          <p:nvPr/>
        </p:nvSpPr>
        <p:spPr>
          <a:xfrm>
            <a:off x="12677775" y="7505700"/>
            <a:ext cx="5090160" cy="324485"/>
          </a:xfrm>
          <a:prstGeom prst="rect">
            <a:avLst/>
          </a:prstGeom>
          <a:noFill/>
          <a:ln cap="flat" cmpd="sng">
            <a:prstDash/>
          </a:ln>
        </p:spPr>
        <p:txBody>
          <a:bodyPr vert="horz" wrap="square" lIns="0" tIns="0" rIns="0" bIns="0" numCol="1" anchor="t">
            <a:noAutofit/>
          </a:bodyPr>
          <a:lstStyle/>
          <a:p>
            <a:pPr marL="0" indent="0" algn="l">
              <a:lnSpc>
                <a:spcPts val="2550"/>
              </a:lnSpc>
              <a:buFontTx/>
              <a:buNone/>
            </a:pPr>
            <a:r>
              <a:rPr lang="en-US" sz="2100">
                <a:solidFill>
                  <a:srgbClr val="FFFFFF"/>
                </a:solidFill>
                <a:latin typeface="Pretendard Regular" charset="0"/>
                <a:ea typeface="Pretendard Regular" charset="0"/>
                <a:cs typeface="Pretendard Regular" charset="0"/>
              </a:rPr>
              <a:t>본문 내용을 입력해주세요.</a:t>
            </a:r>
            <a:endParaRPr lang="ko-KR" altLang="en-US" sz="2100">
              <a:solidFill>
                <a:srgbClr val="FFFFFF"/>
              </a:solidFill>
              <a:latin typeface="Pretendard Regular" charset="0"/>
              <a:ea typeface="Pretendard Regular" charset="0"/>
              <a:cs typeface="Pretendard Regular" charset="0"/>
            </a:endParaRPr>
          </a:p>
        </p:txBody>
      </p:sp>
      <p:sp>
        <p:nvSpPr>
          <p:cNvPr id="18" name="Title"/>
          <p:cNvSpPr/>
          <p:nvPr/>
        </p:nvSpPr>
        <p:spPr>
          <a:xfrm>
            <a:off x="13792200" y="6000750"/>
            <a:ext cx="619125" cy="5429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4350"/>
              </a:lnSpc>
              <a:buNone/>
            </a:pPr>
            <a:r>
              <a:rPr lang="en-US" sz="3600" b="1" dirty="0">
                <a:solidFill>
                  <a:srgbClr val="0020E1"/>
                </a:solidFill>
                <a:latin typeface="Pretendard Bold" pitchFamily="34" charset="0"/>
                <a:ea typeface="Pretendard Bold" pitchFamily="34" charset="-122"/>
                <a:cs typeface="Pretendard Bold" pitchFamily="34" charset="-120"/>
              </a:rPr>
              <a:t>03</a:t>
            </a:r>
            <a:endParaRPr lang="en-US" sz="3600" dirty="0"/>
          </a:p>
        </p:txBody>
      </p:sp>
      <p:pic>
        <p:nvPicPr>
          <p:cNvPr id="19" name="그림 4" descr="/Users/isuhyeong/Library/Group Containers/L48J367XN4.com.infraware.PolarisOffice/EngineTemp/41578/fImage339152778354.png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620" y="599440"/>
            <a:ext cx="4643755" cy="2025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ctangle 5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Rectangle 18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42975" y="2952750"/>
            <a:ext cx="16402050" cy="6200775"/>
          </a:xfrm>
          <a:prstGeom prst="rect">
            <a:avLst/>
          </a:prstGeom>
        </p:spPr>
      </p:pic>
      <p:pic>
        <p:nvPicPr>
          <p:cNvPr id="4" name="Rectangle 20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715250" y="7019925"/>
            <a:ext cx="3143250" cy="657225"/>
          </a:xfrm>
          <a:prstGeom prst="rect">
            <a:avLst/>
          </a:prstGeom>
        </p:spPr>
      </p:pic>
      <p:pic>
        <p:nvPicPr>
          <p:cNvPr id="5" name="Rectangle 21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7715250" y="6200775"/>
            <a:ext cx="3143250" cy="657225"/>
          </a:xfrm>
          <a:prstGeom prst="rect">
            <a:avLst/>
          </a:prstGeom>
        </p:spPr>
      </p:pic>
      <p:pic>
        <p:nvPicPr>
          <p:cNvPr id="6" name="Rectangle 22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715250" y="5391150"/>
            <a:ext cx="3143250" cy="657225"/>
          </a:xfrm>
          <a:prstGeom prst="rect">
            <a:avLst/>
          </a:prstGeom>
        </p:spPr>
      </p:pic>
      <p:pic>
        <p:nvPicPr>
          <p:cNvPr id="7" name="Rectangle 23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715250" y="4581525"/>
            <a:ext cx="3143250" cy="657225"/>
          </a:xfrm>
          <a:prstGeom prst="rect">
            <a:avLst/>
          </a:prstGeom>
        </p:spPr>
      </p:pic>
      <p:pic>
        <p:nvPicPr>
          <p:cNvPr id="8" name="Rectangle 24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7715250" y="3771900"/>
            <a:ext cx="3143250" cy="657225"/>
          </a:xfrm>
          <a:prstGeom prst="rect">
            <a:avLst/>
          </a:prstGeom>
        </p:spPr>
      </p:pic>
      <p:pic>
        <p:nvPicPr>
          <p:cNvPr id="9" name="Vector 3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557655" y="4270375"/>
            <a:ext cx="5930900" cy="478155"/>
          </a:xfrm>
          <a:prstGeom prst="rect">
            <a:avLst/>
          </a:prstGeom>
        </p:spPr>
      </p:pic>
      <p:pic>
        <p:nvPicPr>
          <p:cNvPr id="10" name="Vector 5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557655" y="5746750"/>
            <a:ext cx="5930900" cy="478155"/>
          </a:xfrm>
          <a:prstGeom prst="rect">
            <a:avLst/>
          </a:prstGeom>
        </p:spPr>
      </p:pic>
      <p:pic>
        <p:nvPicPr>
          <p:cNvPr id="11" name="Vector 6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557655" y="7527925"/>
            <a:ext cx="5930900" cy="477520"/>
          </a:xfrm>
          <a:prstGeom prst="rect">
            <a:avLst/>
          </a:prstGeom>
        </p:spPr>
      </p:pic>
      <p:pic>
        <p:nvPicPr>
          <p:cNvPr id="12" name="Vector 4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1080750" y="4965700"/>
            <a:ext cx="5930900" cy="478155"/>
          </a:xfrm>
          <a:prstGeom prst="rect">
            <a:avLst/>
          </a:prstGeom>
        </p:spPr>
      </p:pic>
      <p:pic>
        <p:nvPicPr>
          <p:cNvPr id="13" name="Vector 7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1080750" y="6689725"/>
            <a:ext cx="5930900" cy="478155"/>
          </a:xfrm>
          <a:prstGeom prst="rect">
            <a:avLst/>
          </a:prstGeom>
        </p:spPr>
      </p:pic>
      <p:pic>
        <p:nvPicPr>
          <p:cNvPr id="14" name="자산 6"/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16330295" y="442595"/>
            <a:ext cx="1333500" cy="361950"/>
          </a:xfrm>
          <a:prstGeom prst="rect">
            <a:avLst/>
          </a:prstGeom>
        </p:spPr>
      </p:pic>
      <p:sp>
        <p:nvSpPr>
          <p:cNvPr id="16" name="Please provide a description of the plan"/>
          <p:cNvSpPr>
            <a:spLocks/>
          </p:cNvSpPr>
          <p:nvPr/>
        </p:nvSpPr>
        <p:spPr>
          <a:xfrm>
            <a:off x="1533525" y="4362450"/>
            <a:ext cx="5499735" cy="314960"/>
          </a:xfrm>
          <a:prstGeom prst="rect">
            <a:avLst/>
          </a:prstGeom>
          <a:noFill/>
          <a:ln cap="flat" cmpd="sng">
            <a:prstDash/>
          </a:ln>
        </p:spPr>
        <p:txBody>
          <a:bodyPr vert="horz" wrap="square" lIns="0" tIns="0" rIns="0" bIns="0" numCol="1" anchor="ctr">
            <a:noAutofit/>
          </a:bodyPr>
          <a:lstStyle/>
          <a:p>
            <a:pPr marL="0" indent="0" algn="l">
              <a:lnSpc>
                <a:spcPts val="2550"/>
              </a:lnSpc>
              <a:buFontTx/>
              <a:buNone/>
            </a:pPr>
            <a:r>
              <a:rPr lang="en-US" sz="2100">
                <a:solidFill>
                  <a:srgbClr val="FFFFFF"/>
                </a:solidFill>
                <a:latin typeface="Pretendard Regular" charset="0"/>
                <a:ea typeface="Pretendard Regular" charset="0"/>
                <a:cs typeface="Pretendard Regular" charset="0"/>
              </a:rPr>
              <a:t>➊ Please provide a description of the plan</a:t>
            </a:r>
            <a:endParaRPr lang="ko-KR" altLang="en-US" sz="2100">
              <a:solidFill>
                <a:srgbClr val="FFFFFF"/>
              </a:solidFill>
              <a:latin typeface="Pretendard Regular" charset="0"/>
              <a:ea typeface="Pretendard Regular" charset="0"/>
              <a:cs typeface="Pretendard Regular" charset="0"/>
            </a:endParaRPr>
          </a:p>
        </p:txBody>
      </p:sp>
      <p:sp>
        <p:nvSpPr>
          <p:cNvPr id="17" name="Please provide a description of the plan"/>
          <p:cNvSpPr>
            <a:spLocks/>
          </p:cNvSpPr>
          <p:nvPr/>
        </p:nvSpPr>
        <p:spPr>
          <a:xfrm>
            <a:off x="11972925" y="4991100"/>
            <a:ext cx="5274310" cy="314960"/>
          </a:xfrm>
          <a:prstGeom prst="rect">
            <a:avLst/>
          </a:prstGeom>
          <a:noFill/>
          <a:ln cap="flat" cmpd="sng">
            <a:prstDash/>
          </a:ln>
        </p:spPr>
        <p:txBody>
          <a:bodyPr vert="horz" wrap="square" lIns="0" tIns="0" rIns="0" bIns="0" numCol="1" anchor="ctr">
            <a:noAutofit/>
          </a:bodyPr>
          <a:lstStyle/>
          <a:p>
            <a:pPr marL="0" indent="0" algn="l">
              <a:lnSpc>
                <a:spcPts val="2550"/>
              </a:lnSpc>
              <a:buFontTx/>
              <a:buNone/>
            </a:pPr>
            <a:r>
              <a:rPr lang="en-US" sz="2100">
                <a:solidFill>
                  <a:srgbClr val="FFFFFF"/>
                </a:solidFill>
                <a:latin typeface="Pretendard Regular" charset="0"/>
                <a:ea typeface="Pretendard Regular" charset="0"/>
                <a:cs typeface="Pretendard Regular" charset="0"/>
              </a:rPr>
              <a:t>➋ Please provide a description of the plan</a:t>
            </a:r>
            <a:endParaRPr lang="ko-KR" altLang="en-US" sz="2100">
              <a:solidFill>
                <a:srgbClr val="FFFFFF"/>
              </a:solidFill>
              <a:latin typeface="Pretendard Regular" charset="0"/>
              <a:ea typeface="Pretendard Regular" charset="0"/>
              <a:cs typeface="Pretendard Regular" charset="0"/>
            </a:endParaRPr>
          </a:p>
        </p:txBody>
      </p:sp>
      <p:sp>
        <p:nvSpPr>
          <p:cNvPr id="18" name="Please provide a description of the plan"/>
          <p:cNvSpPr>
            <a:spLocks/>
          </p:cNvSpPr>
          <p:nvPr/>
        </p:nvSpPr>
        <p:spPr>
          <a:xfrm>
            <a:off x="1533525" y="5743575"/>
            <a:ext cx="5398135" cy="314960"/>
          </a:xfrm>
          <a:prstGeom prst="rect">
            <a:avLst/>
          </a:prstGeom>
          <a:noFill/>
          <a:ln cap="flat" cmpd="sng">
            <a:prstDash/>
          </a:ln>
        </p:spPr>
        <p:txBody>
          <a:bodyPr vert="horz" wrap="square" lIns="0" tIns="0" rIns="0" bIns="0" numCol="1" anchor="ctr">
            <a:noAutofit/>
          </a:bodyPr>
          <a:lstStyle/>
          <a:p>
            <a:pPr marL="0" indent="0" algn="l">
              <a:lnSpc>
                <a:spcPts val="2550"/>
              </a:lnSpc>
              <a:buFontTx/>
              <a:buNone/>
            </a:pPr>
            <a:r>
              <a:rPr lang="en-US" sz="2100">
                <a:solidFill>
                  <a:srgbClr val="FFFFFF"/>
                </a:solidFill>
                <a:latin typeface="Pretendard Regular" charset="0"/>
                <a:ea typeface="Pretendard Regular" charset="0"/>
                <a:cs typeface="Pretendard Regular" charset="0"/>
              </a:rPr>
              <a:t>➌ Please provide a description of the plan</a:t>
            </a:r>
            <a:endParaRPr lang="ko-KR" altLang="en-US" sz="2100">
              <a:solidFill>
                <a:srgbClr val="FFFFFF"/>
              </a:solidFill>
              <a:latin typeface="Pretendard Regular" charset="0"/>
              <a:ea typeface="Pretendard Regular" charset="0"/>
              <a:cs typeface="Pretendard Regular" charset="0"/>
            </a:endParaRPr>
          </a:p>
        </p:txBody>
      </p:sp>
      <p:sp>
        <p:nvSpPr>
          <p:cNvPr id="19" name="Please provide a description of the plan"/>
          <p:cNvSpPr>
            <a:spLocks/>
          </p:cNvSpPr>
          <p:nvPr/>
        </p:nvSpPr>
        <p:spPr>
          <a:xfrm>
            <a:off x="11972925" y="6715125"/>
            <a:ext cx="5321935" cy="314960"/>
          </a:xfrm>
          <a:prstGeom prst="rect">
            <a:avLst/>
          </a:prstGeom>
          <a:noFill/>
          <a:ln cap="flat" cmpd="sng">
            <a:prstDash/>
          </a:ln>
        </p:spPr>
        <p:txBody>
          <a:bodyPr vert="horz" wrap="square" lIns="0" tIns="0" rIns="0" bIns="0" numCol="1" anchor="ctr">
            <a:noAutofit/>
          </a:bodyPr>
          <a:lstStyle/>
          <a:p>
            <a:pPr marL="0" indent="0" algn="l">
              <a:lnSpc>
                <a:spcPts val="2550"/>
              </a:lnSpc>
              <a:buFontTx/>
              <a:buNone/>
            </a:pPr>
            <a:r>
              <a:rPr lang="en-US" sz="2100">
                <a:solidFill>
                  <a:srgbClr val="FFFFFF"/>
                </a:solidFill>
                <a:latin typeface="Pretendard Regular" charset="0"/>
                <a:ea typeface="Pretendard Regular" charset="0"/>
                <a:cs typeface="Pretendard Regular" charset="0"/>
              </a:rPr>
              <a:t>➍ Please provide a description of the plan</a:t>
            </a:r>
            <a:endParaRPr lang="ko-KR" altLang="en-US" sz="2100">
              <a:solidFill>
                <a:srgbClr val="FFFFFF"/>
              </a:solidFill>
              <a:latin typeface="Pretendard Regular" charset="0"/>
              <a:ea typeface="Pretendard Regular" charset="0"/>
              <a:cs typeface="Pretendard Regular" charset="0"/>
            </a:endParaRPr>
          </a:p>
        </p:txBody>
      </p:sp>
      <p:sp>
        <p:nvSpPr>
          <p:cNvPr id="20" name="Please provide a description of the plan"/>
          <p:cNvSpPr>
            <a:spLocks/>
          </p:cNvSpPr>
          <p:nvPr/>
        </p:nvSpPr>
        <p:spPr>
          <a:xfrm>
            <a:off x="1533525" y="7524750"/>
            <a:ext cx="5418455" cy="314960"/>
          </a:xfrm>
          <a:prstGeom prst="rect">
            <a:avLst/>
          </a:prstGeom>
          <a:noFill/>
          <a:ln cap="flat" cmpd="sng">
            <a:prstDash/>
          </a:ln>
        </p:spPr>
        <p:txBody>
          <a:bodyPr vert="horz" wrap="square" lIns="0" tIns="0" rIns="0" bIns="0" numCol="1" anchor="ctr">
            <a:noAutofit/>
          </a:bodyPr>
          <a:lstStyle/>
          <a:p>
            <a:pPr marL="0" indent="0" algn="l">
              <a:lnSpc>
                <a:spcPts val="2550"/>
              </a:lnSpc>
              <a:buFontTx/>
              <a:buNone/>
            </a:pPr>
            <a:r>
              <a:rPr lang="en-US" sz="2100">
                <a:solidFill>
                  <a:srgbClr val="FFFFFF"/>
                </a:solidFill>
                <a:latin typeface="Pretendard Regular" charset="0"/>
                <a:ea typeface="Pretendard Regular" charset="0"/>
                <a:cs typeface="Pretendard Regular" charset="0"/>
              </a:rPr>
              <a:t>➎ Please provide a description of the plan</a:t>
            </a:r>
            <a:endParaRPr lang="ko-KR" altLang="en-US" sz="2100">
              <a:solidFill>
                <a:srgbClr val="FFFFFF"/>
              </a:solidFill>
              <a:latin typeface="Pretendard Regular" charset="0"/>
              <a:ea typeface="Pretendard Regular" charset="0"/>
              <a:cs typeface="Pretendard Regular" charset="0"/>
            </a:endParaRPr>
          </a:p>
        </p:txBody>
      </p:sp>
      <p:sp>
        <p:nvSpPr>
          <p:cNvPr id="23" name="도형 17"/>
          <p:cNvSpPr>
            <a:spLocks/>
          </p:cNvSpPr>
          <p:nvPr/>
        </p:nvSpPr>
        <p:spPr>
          <a:xfrm>
            <a:off x="1057910" y="1407795"/>
            <a:ext cx="8947150" cy="1115695"/>
          </a:xfrm>
          <a:prstGeom prst="rect">
            <a:avLst/>
          </a:prstGeom>
          <a:noFill/>
          <a:ln cap="flat" cmpd="sng">
            <a:prstDash/>
          </a:ln>
        </p:spPr>
        <p:txBody>
          <a:bodyPr vert="horz" wrap="square" lIns="0" tIns="0" rIns="0" bIns="0" anchor="t">
            <a:noAutofit/>
          </a:bodyPr>
          <a:lstStyle/>
          <a:p>
            <a:pPr marL="0" indent="0" algn="l" defTabSz="914400" rtl="0" eaLnBrk="1" latinLnBrk="0" hangingPunct="1">
              <a:buFontTx/>
              <a:buNone/>
            </a:pPr>
            <a:r>
              <a:rPr sz="3600" b="1">
                <a:solidFill>
                  <a:srgbClr val="FFFFFF"/>
                </a:solidFill>
                <a:latin typeface="Pretendard" charset="0"/>
                <a:ea typeface="Pretendard" charset="0"/>
                <a:sym typeface="나눔고딕" charset="0"/>
              </a:rPr>
              <a:t>미래 과학기술을 선도할 연구자를 발굴하고,</a:t>
            </a:r>
            <a:br>
              <a:rPr sz="3600" b="1">
                <a:solidFill>
                  <a:srgbClr val="FFFFFF"/>
                </a:solidFill>
                <a:latin typeface="Pretendard" charset="0"/>
                <a:ea typeface="Pretendard" charset="0"/>
                <a:sym typeface="나눔고딕" charset="0"/>
              </a:rPr>
            </a:br>
            <a:r>
              <a:rPr sz="3600" b="1">
                <a:solidFill>
                  <a:srgbClr val="1428A0"/>
                </a:solidFill>
                <a:latin typeface="Pretendard" charset="0"/>
                <a:ea typeface="Pretendard" charset="0"/>
                <a:sym typeface="나눔고딕" charset="0"/>
              </a:rPr>
              <a:t>우리의 과학기술 발전</a:t>
            </a:r>
            <a:r>
              <a:rPr sz="3600" b="1">
                <a:solidFill>
                  <a:srgbClr val="000000"/>
                </a:solidFill>
                <a:latin typeface="Pretendard" charset="0"/>
                <a:ea typeface="Pretendard" charset="0"/>
                <a:sym typeface="나눔고딕" charset="0"/>
              </a:rPr>
              <a:t>을 위해 기여하겠습니다.</a:t>
            </a:r>
            <a:endParaRPr lang="ko-KR" altLang="en-US" sz="3600" b="1">
              <a:solidFill>
                <a:srgbClr val="000000"/>
              </a:solidFill>
              <a:latin typeface="Pretendard" charset="0"/>
              <a:ea typeface="Pretendard" charset="0"/>
              <a:sym typeface="나눔고딕" charset="0"/>
            </a:endParaRPr>
          </a:p>
        </p:txBody>
      </p:sp>
      <p:sp>
        <p:nvSpPr>
          <p:cNvPr id="24" name="도형 18"/>
          <p:cNvSpPr>
            <a:spLocks/>
          </p:cNvSpPr>
          <p:nvPr/>
        </p:nvSpPr>
        <p:spPr>
          <a:xfrm>
            <a:off x="1053465" y="982345"/>
            <a:ext cx="7207250" cy="325120"/>
          </a:xfrm>
          <a:prstGeom prst="rect">
            <a:avLst/>
          </a:prstGeom>
          <a:noFill/>
          <a:ln cap="flat" cmpd="sng">
            <a:prstDash/>
          </a:ln>
        </p:spPr>
        <p:txBody>
          <a:bodyPr vert="horz" wrap="square" lIns="0" tIns="0" rIns="0" bIns="0" anchor="t">
            <a:noAutofit/>
          </a:bodyPr>
          <a:lstStyle/>
          <a:p>
            <a:pPr marL="0" indent="0" algn="l" defTabSz="914400" rtl="0" eaLnBrk="1" latinLnBrk="0" hangingPunct="1">
              <a:buFontTx/>
              <a:buNone/>
            </a:pPr>
            <a:r>
              <a:rPr sz="2100" b="1">
                <a:solidFill>
                  <a:srgbClr val="1428A0"/>
                </a:solidFill>
                <a:latin typeface="Pretendard" charset="0"/>
                <a:ea typeface="Pretendard" charset="0"/>
                <a:sym typeface="나눔고딕" charset="0"/>
              </a:rPr>
              <a:t>Sentence 1</a:t>
            </a:r>
            <a:r>
              <a:rPr sz="2100" b="1">
                <a:solidFill>
                  <a:srgbClr val="000000"/>
                </a:solidFill>
                <a:latin typeface="Pretendard" charset="0"/>
                <a:ea typeface="Pretendard" charset="0"/>
                <a:sym typeface="나눔고딕" charset="0"/>
              </a:rPr>
              <a:t> </a:t>
            </a:r>
            <a:r>
              <a:rPr sz="2100">
                <a:solidFill>
                  <a:srgbClr val="000000"/>
                </a:solidFill>
                <a:latin typeface="Pretendard" charset="0"/>
                <a:ea typeface="Pretendard" charset="0"/>
                <a:sym typeface="나눔고딕" charset="0"/>
              </a:rPr>
              <a:t>기획 내용을 작성 해 주세요.</a:t>
            </a:r>
            <a:endParaRPr lang="ko-KR" altLang="en-US" sz="2100">
              <a:solidFill>
                <a:srgbClr val="000000"/>
              </a:solidFill>
              <a:latin typeface="Pretendard" charset="0"/>
              <a:ea typeface="Pretendard" charset="0"/>
              <a:sym typeface="나눔고딕" charset="0"/>
            </a:endParaRPr>
          </a:p>
        </p:txBody>
      </p:sp>
      <p:pic>
        <p:nvPicPr>
          <p:cNvPr id="25" name="그림 5" descr="/Users/isuhyeong/Library/Group Containers/L48J367XN4.com.infraware.PolarisOffice/EngineTemp/41578/fImage339152778354.png"/>
          <p:cNvPicPr>
            <a:picLocks noChangeAspect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620" y="599440"/>
            <a:ext cx="4643755" cy="2025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ctangle 5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Rectangle 18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81075" y="4191000"/>
            <a:ext cx="16335375" cy="3543300"/>
          </a:xfrm>
          <a:prstGeom prst="rect">
            <a:avLst/>
          </a:prstGeom>
        </p:spPr>
      </p:pic>
      <p:pic>
        <p:nvPicPr>
          <p:cNvPr id="4" name="Rectangle 30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1377295" y="3009900"/>
            <a:ext cx="4004945" cy="4519295"/>
          </a:xfrm>
          <a:prstGeom prst="rect">
            <a:avLst/>
          </a:prstGeom>
        </p:spPr>
      </p:pic>
      <p:pic>
        <p:nvPicPr>
          <p:cNvPr id="5" name="Rectangle 31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7139940" y="3009900"/>
            <a:ext cx="4004945" cy="4519295"/>
          </a:xfrm>
          <a:prstGeom prst="rect">
            <a:avLst/>
          </a:prstGeom>
        </p:spPr>
      </p:pic>
      <p:pic>
        <p:nvPicPr>
          <p:cNvPr id="6" name="Rectangle 32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2903220" y="3009900"/>
            <a:ext cx="4004945" cy="4519295"/>
          </a:xfrm>
          <a:prstGeom prst="rect">
            <a:avLst/>
          </a:prstGeom>
        </p:spPr>
      </p:pic>
      <p:pic>
        <p:nvPicPr>
          <p:cNvPr id="7" name="Arrow 1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4846955" y="7271385"/>
            <a:ext cx="120650" cy="817880"/>
          </a:xfrm>
          <a:prstGeom prst="rect">
            <a:avLst/>
          </a:prstGeom>
        </p:spPr>
      </p:pic>
      <p:pic>
        <p:nvPicPr>
          <p:cNvPr id="8" name="Arrow 2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9083675" y="7271385"/>
            <a:ext cx="120650" cy="817880"/>
          </a:xfrm>
          <a:prstGeom prst="rect">
            <a:avLst/>
          </a:prstGeom>
        </p:spPr>
      </p:pic>
      <p:pic>
        <p:nvPicPr>
          <p:cNvPr id="9" name="Arrow 3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3321030" y="7271385"/>
            <a:ext cx="120650" cy="817880"/>
          </a:xfrm>
          <a:prstGeom prst="rect">
            <a:avLst/>
          </a:prstGeom>
        </p:spPr>
      </p:pic>
      <p:pic>
        <p:nvPicPr>
          <p:cNvPr id="10" name="Rectangle 18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3361055" y="8105775"/>
            <a:ext cx="3095625" cy="695325"/>
          </a:xfrm>
          <a:prstGeom prst="rect">
            <a:avLst/>
          </a:prstGeom>
        </p:spPr>
      </p:pic>
      <p:pic>
        <p:nvPicPr>
          <p:cNvPr id="11" name="Rectangle 33"/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7590155" y="8105775"/>
            <a:ext cx="3095625" cy="695325"/>
          </a:xfrm>
          <a:prstGeom prst="rect">
            <a:avLst/>
          </a:prstGeom>
        </p:spPr>
      </p:pic>
      <p:pic>
        <p:nvPicPr>
          <p:cNvPr id="12" name="Rectangle 34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11826875" y="8105775"/>
            <a:ext cx="3095625" cy="695325"/>
          </a:xfrm>
          <a:prstGeom prst="rect">
            <a:avLst/>
          </a:prstGeom>
        </p:spPr>
      </p:pic>
      <p:pic>
        <p:nvPicPr>
          <p:cNvPr id="13" name="자산 6"/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16330295" y="442595"/>
            <a:ext cx="1333500" cy="361950"/>
          </a:xfrm>
          <a:prstGeom prst="rect">
            <a:avLst/>
          </a:prstGeom>
        </p:spPr>
      </p:pic>
      <p:sp>
        <p:nvSpPr>
          <p:cNvPr id="14" name="Text 0"/>
          <p:cNvSpPr>
            <a:spLocks/>
          </p:cNvSpPr>
          <p:nvPr/>
        </p:nvSpPr>
        <p:spPr>
          <a:xfrm>
            <a:off x="952500" y="2146300"/>
            <a:ext cx="9239885" cy="553085"/>
          </a:xfrm>
          <a:prstGeom prst="rect">
            <a:avLst/>
          </a:prstGeom>
          <a:noFill/>
          <a:ln cap="flat" cmpd="sng">
            <a:prstDash/>
          </a:ln>
        </p:spPr>
        <p:txBody>
          <a:bodyPr vert="horz" wrap="square" lIns="0" tIns="0" rIns="0" bIns="0" numCol="1" anchor="t">
            <a:noAutofit/>
          </a:bodyPr>
          <a:lstStyle/>
          <a:p>
            <a:pPr marL="0" indent="0" algn="l">
              <a:lnSpc>
                <a:spcPts val="2175"/>
              </a:lnSpc>
              <a:buFontTx/>
              <a:buNone/>
            </a:pPr>
            <a:r>
              <a:rPr lang="en-US" sz="1800">
                <a:solidFill>
                  <a:srgbClr val="FFFFFF">
                    <a:alpha val="80070"/>
                  </a:srgbClr>
                </a:solidFill>
                <a:latin typeface="Pretendard Medium" charset="0"/>
                <a:ea typeface="Pretendard Medium" charset="0"/>
                <a:cs typeface="Pretendard Medium" charset="0"/>
              </a:rPr>
              <a:t>기존의 과학 이론 또는 기술과 차별화되는 창조적이고 원천적인 개념 제안, 이를 구현하는 방법론을 제시.</a:t>
            </a:r>
            <a:endParaRPr lang="ko-KR" altLang="en-US" sz="1800">
              <a:solidFill>
                <a:srgbClr val="FFFFFF">
                  <a:alpha val="80070"/>
                </a:srgbClr>
              </a:solidFill>
              <a:latin typeface="Pretendard Medium" charset="0"/>
              <a:ea typeface="Pretendard Medium" charset="0"/>
              <a:cs typeface="Pretendard Medium" charset="0"/>
            </a:endParaRPr>
          </a:p>
          <a:p>
            <a:pPr marL="0" indent="0" algn="l">
              <a:lnSpc>
                <a:spcPts val="2175"/>
              </a:lnSpc>
              <a:buFontTx/>
              <a:buNone/>
            </a:pPr>
            <a:r>
              <a:rPr lang="en-US" sz="1800">
                <a:solidFill>
                  <a:srgbClr val="FFFFFF">
                    <a:alpha val="80070"/>
                  </a:srgbClr>
                </a:solidFill>
                <a:latin typeface="Pretendard Medium" charset="0"/>
                <a:ea typeface="Pretendard Medium" charset="0"/>
                <a:cs typeface="Pretendard Medium" charset="0"/>
              </a:rPr>
              <a:t>새로운 과학 현상의 발견이나 원리를 규명하려는 연구.</a:t>
            </a:r>
            <a:endParaRPr lang="ko-KR" altLang="en-US"/>
          </a:p>
        </p:txBody>
      </p:sp>
      <p:sp>
        <p:nvSpPr>
          <p:cNvPr id="15" name="Text 1"/>
          <p:cNvSpPr/>
          <p:nvPr/>
        </p:nvSpPr>
        <p:spPr>
          <a:xfrm>
            <a:off x="3848100" y="3296285"/>
            <a:ext cx="2114550" cy="6667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625"/>
              </a:lnSpc>
              <a:buNone/>
            </a:pPr>
            <a:r>
              <a:rPr lang="en-US" sz="2190" dirty="0">
                <a:solidFill>
                  <a:srgbClr val="FFFFFF">
                    <a:alpha val="80000"/>
                  </a:srgbClr>
                </a:solidFill>
                <a:latin typeface="Pretendard Medium" pitchFamily="34" charset="0"/>
                <a:ea typeface="Pretendard Medium" pitchFamily="34" charset="-122"/>
                <a:cs typeface="Pretendard Medium" pitchFamily="34" charset="-120"/>
              </a:rPr>
              <a:t>기술에 대한 설명을
</a:t>
            </a:r>
            <a:r>
              <a:rPr lang="en-US" sz="2190" b="1" dirty="0">
                <a:solidFill>
                  <a:srgbClr val="FFFFFF">
                    <a:alpha val="80000"/>
                  </a:srgbClr>
                </a:solidFill>
                <a:latin typeface="Pretendard Bold" pitchFamily="34" charset="0"/>
                <a:ea typeface="Pretendard Bold" pitchFamily="34" charset="-122"/>
                <a:cs typeface="Pretendard Bold" pitchFamily="34" charset="-120"/>
              </a:rPr>
              <a:t>입력해주세요.</a:t>
            </a:r>
            <a:endParaRPr lang="en-US" sz="2190" dirty="0"/>
          </a:p>
        </p:txBody>
      </p:sp>
      <p:sp>
        <p:nvSpPr>
          <p:cNvPr id="16" name="Text 2"/>
          <p:cNvSpPr/>
          <p:nvPr/>
        </p:nvSpPr>
        <p:spPr>
          <a:xfrm>
            <a:off x="8086725" y="3296285"/>
            <a:ext cx="2114550" cy="6667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625"/>
              </a:lnSpc>
              <a:buNone/>
            </a:pPr>
            <a:r>
              <a:rPr lang="en-US" sz="2190" dirty="0">
                <a:solidFill>
                  <a:srgbClr val="FFFFFF">
                    <a:alpha val="80000"/>
                  </a:srgbClr>
                </a:solidFill>
                <a:latin typeface="Pretendard Medium" pitchFamily="34" charset="0"/>
                <a:ea typeface="Pretendard Medium" pitchFamily="34" charset="-122"/>
                <a:cs typeface="Pretendard Medium" pitchFamily="34" charset="-120"/>
              </a:rPr>
              <a:t>기술에 대한 설명을
</a:t>
            </a:r>
            <a:r>
              <a:rPr lang="en-US" sz="2190" b="1" dirty="0">
                <a:solidFill>
                  <a:srgbClr val="FFFFFF">
                    <a:alpha val="80000"/>
                  </a:srgbClr>
                </a:solidFill>
                <a:latin typeface="Pretendard Bold" pitchFamily="34" charset="0"/>
                <a:ea typeface="Pretendard Bold" pitchFamily="34" charset="-122"/>
                <a:cs typeface="Pretendard Bold" pitchFamily="34" charset="-120"/>
              </a:rPr>
              <a:t>입력해주세요.</a:t>
            </a:r>
            <a:endParaRPr lang="en-US" sz="2190" dirty="0"/>
          </a:p>
        </p:txBody>
      </p:sp>
      <p:sp>
        <p:nvSpPr>
          <p:cNvPr id="17" name="Text 3"/>
          <p:cNvSpPr/>
          <p:nvPr/>
        </p:nvSpPr>
        <p:spPr>
          <a:xfrm>
            <a:off x="12325350" y="3296285"/>
            <a:ext cx="2114550" cy="6667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625"/>
              </a:lnSpc>
              <a:buNone/>
            </a:pPr>
            <a:r>
              <a:rPr lang="en-US" sz="2190" dirty="0">
                <a:solidFill>
                  <a:srgbClr val="FFFFFF">
                    <a:alpha val="80000"/>
                  </a:srgbClr>
                </a:solidFill>
                <a:latin typeface="Pretendard Medium" pitchFamily="34" charset="0"/>
                <a:ea typeface="Pretendard Medium" pitchFamily="34" charset="-122"/>
                <a:cs typeface="Pretendard Medium" pitchFamily="34" charset="-120"/>
              </a:rPr>
              <a:t>기술에 대한 설명을
</a:t>
            </a:r>
            <a:r>
              <a:rPr lang="en-US" sz="2190" b="1" dirty="0">
                <a:solidFill>
                  <a:srgbClr val="FFFFFF">
                    <a:alpha val="80000"/>
                  </a:srgbClr>
                </a:solidFill>
                <a:latin typeface="Pretendard Bold" pitchFamily="34" charset="0"/>
                <a:ea typeface="Pretendard Bold" pitchFamily="34" charset="-122"/>
                <a:cs typeface="Pretendard Bold" pitchFamily="34" charset="-120"/>
              </a:rPr>
              <a:t>입력해주세요.</a:t>
            </a:r>
            <a:endParaRPr lang="en-US" sz="2190" dirty="0"/>
          </a:p>
        </p:txBody>
      </p:sp>
      <p:sp>
        <p:nvSpPr>
          <p:cNvPr id="18" name="Text 4"/>
          <p:cNvSpPr/>
          <p:nvPr/>
        </p:nvSpPr>
        <p:spPr>
          <a:xfrm>
            <a:off x="3671570" y="8293735"/>
            <a:ext cx="2543175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132" dirty="0">
                <a:solidFill>
                  <a:srgbClr val="FFFFFF"/>
                </a:solidFill>
                <a:latin typeface="Pretendard Medium" pitchFamily="34" charset="0"/>
                <a:ea typeface="Pretendard Medium" pitchFamily="34" charset="-122"/>
                <a:cs typeface="Pretendard Medium" pitchFamily="34" charset="-120"/>
              </a:rPr>
              <a:t>결과값을 </a:t>
            </a:r>
            <a:r>
              <a:rPr lang="en-US" sz="2132" b="1" dirty="0">
                <a:solidFill>
                  <a:srgbClr val="FFFFFF"/>
                </a:solidFill>
                <a:latin typeface="Pretendard Bold" pitchFamily="34" charset="0"/>
                <a:ea typeface="Pretendard Bold" pitchFamily="34" charset="-122"/>
                <a:cs typeface="Pretendard Bold" pitchFamily="34" charset="-120"/>
              </a:rPr>
              <a:t>입력해주세요.</a:t>
            </a:r>
            <a:endParaRPr lang="en-US" sz="2132" dirty="0"/>
          </a:p>
        </p:txBody>
      </p:sp>
      <p:sp>
        <p:nvSpPr>
          <p:cNvPr id="19" name="Text 5"/>
          <p:cNvSpPr/>
          <p:nvPr/>
        </p:nvSpPr>
        <p:spPr>
          <a:xfrm>
            <a:off x="7900670" y="8293735"/>
            <a:ext cx="2543175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132" dirty="0">
                <a:solidFill>
                  <a:srgbClr val="FFFFFF"/>
                </a:solidFill>
                <a:latin typeface="Pretendard Medium" pitchFamily="34" charset="0"/>
                <a:ea typeface="Pretendard Medium" pitchFamily="34" charset="-122"/>
                <a:cs typeface="Pretendard Medium" pitchFamily="34" charset="-120"/>
              </a:rPr>
              <a:t>결과값을 </a:t>
            </a:r>
            <a:r>
              <a:rPr lang="en-US" sz="2132" b="1" dirty="0">
                <a:solidFill>
                  <a:srgbClr val="FFFFFF"/>
                </a:solidFill>
                <a:latin typeface="Pretendard Bold" pitchFamily="34" charset="0"/>
                <a:ea typeface="Pretendard Bold" pitchFamily="34" charset="-122"/>
                <a:cs typeface="Pretendard Bold" pitchFamily="34" charset="-120"/>
              </a:rPr>
              <a:t>입력해주세요.</a:t>
            </a:r>
            <a:endParaRPr lang="en-US" sz="2132" dirty="0"/>
          </a:p>
        </p:txBody>
      </p:sp>
      <p:sp>
        <p:nvSpPr>
          <p:cNvPr id="20" name="Text 6"/>
          <p:cNvSpPr/>
          <p:nvPr/>
        </p:nvSpPr>
        <p:spPr>
          <a:xfrm>
            <a:off x="12138025" y="8293735"/>
            <a:ext cx="2543175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132" dirty="0">
                <a:solidFill>
                  <a:srgbClr val="FFFFFF"/>
                </a:solidFill>
                <a:latin typeface="Pretendard Medium" pitchFamily="34" charset="0"/>
                <a:ea typeface="Pretendard Medium" pitchFamily="34" charset="-122"/>
                <a:cs typeface="Pretendard Medium" pitchFamily="34" charset="-120"/>
              </a:rPr>
              <a:t>결과값을 </a:t>
            </a:r>
            <a:r>
              <a:rPr lang="en-US" sz="2132" b="1" dirty="0">
                <a:solidFill>
                  <a:srgbClr val="FFFFFF"/>
                </a:solidFill>
                <a:latin typeface="Pretendard Bold" pitchFamily="34" charset="0"/>
                <a:ea typeface="Pretendard Bold" pitchFamily="34" charset="-122"/>
                <a:cs typeface="Pretendard Bold" pitchFamily="34" charset="-120"/>
              </a:rPr>
              <a:t>입력해주세요.</a:t>
            </a:r>
            <a:endParaRPr lang="en-US" sz="2132" dirty="0"/>
          </a:p>
        </p:txBody>
      </p:sp>
      <p:sp>
        <p:nvSpPr>
          <p:cNvPr id="21" name="Sentence 1"/>
          <p:cNvSpPr>
            <a:spLocks/>
          </p:cNvSpPr>
          <p:nvPr/>
        </p:nvSpPr>
        <p:spPr>
          <a:xfrm>
            <a:off x="952500" y="984885"/>
            <a:ext cx="5060315" cy="325120"/>
          </a:xfrm>
          <a:prstGeom prst="rect">
            <a:avLst/>
          </a:prstGeom>
          <a:noFill/>
          <a:ln cap="flat" cmpd="sng">
            <a:prstDash/>
          </a:ln>
        </p:spPr>
        <p:txBody>
          <a:bodyPr vert="horz" wrap="square" lIns="0" tIns="0" rIns="0" bIns="0" numCol="1" anchor="t">
            <a:noAutofit/>
          </a:bodyPr>
          <a:lstStyle/>
          <a:p>
            <a:pPr marL="0" indent="0" algn="l">
              <a:lnSpc>
                <a:spcPts val="2550"/>
              </a:lnSpc>
              <a:buFontTx/>
              <a:buNone/>
            </a:pPr>
            <a:r>
              <a:rPr lang="en-US" sz="2100" b="1">
                <a:solidFill>
                  <a:srgbClr val="0024FF"/>
                </a:solidFill>
                <a:latin typeface="Pretendard Bold" charset="0"/>
                <a:ea typeface="Pretendard Bold" charset="0"/>
                <a:cs typeface="Pretendard Bold" charset="0"/>
              </a:rPr>
              <a:t>Sentence 1</a:t>
            </a:r>
            <a:r>
              <a:rPr lang="en-US" sz="2100" b="1">
                <a:solidFill>
                  <a:srgbClr val="FFFFFF"/>
                </a:solidFill>
                <a:latin typeface="Pretendard Bold" charset="0"/>
                <a:ea typeface="Pretendard Bold" charset="0"/>
                <a:cs typeface="Pretendard Bold" charset="0"/>
              </a:rPr>
              <a:t> </a:t>
            </a:r>
            <a:r>
              <a:rPr lang="en-US" sz="2100">
                <a:solidFill>
                  <a:srgbClr val="FFFFFF"/>
                </a:solidFill>
                <a:latin typeface="Pretendard Regular" charset="0"/>
                <a:ea typeface="Pretendard Regular" charset="0"/>
                <a:cs typeface="Pretendard Regular" charset="0"/>
              </a:rPr>
              <a:t>기획 내용을 작성 해 주세요.</a:t>
            </a:r>
            <a:endParaRPr lang="ko-KR" altLang="en-US" sz="2100">
              <a:solidFill>
                <a:srgbClr val="FFFFFF"/>
              </a:solidFill>
              <a:latin typeface="Pretendard Regular" charset="0"/>
              <a:ea typeface="Pretendard Regular" charset="0"/>
              <a:cs typeface="Pretendard Regular" charset="0"/>
            </a:endParaRPr>
          </a:p>
        </p:txBody>
      </p:sp>
      <p:sp>
        <p:nvSpPr>
          <p:cNvPr id="22" name="Title"/>
          <p:cNvSpPr>
            <a:spLocks/>
          </p:cNvSpPr>
          <p:nvPr/>
        </p:nvSpPr>
        <p:spPr>
          <a:xfrm>
            <a:off x="952500" y="1451610"/>
            <a:ext cx="4286885" cy="542925"/>
          </a:xfrm>
          <a:prstGeom prst="rect">
            <a:avLst/>
          </a:prstGeom>
          <a:noFill/>
          <a:ln cap="flat" cmpd="sng">
            <a:prstDash/>
          </a:ln>
        </p:spPr>
        <p:txBody>
          <a:bodyPr vert="horz" wrap="square" lIns="0" tIns="0" rIns="0" bIns="0" numCol="1" anchor="ctr">
            <a:noAutofit/>
          </a:bodyPr>
          <a:lstStyle/>
          <a:p>
            <a:pPr marL="0" indent="0" algn="l">
              <a:lnSpc>
                <a:spcPts val="4350"/>
              </a:lnSpc>
              <a:buFontTx/>
              <a:buNone/>
            </a:pPr>
            <a:r>
              <a:rPr lang="en-US" sz="3600" b="1">
                <a:solidFill>
                  <a:srgbClr val="FFFFFF"/>
                </a:solidFill>
                <a:latin typeface="Pretendard Bold" charset="0"/>
                <a:ea typeface="Pretendard Bold" charset="0"/>
                <a:cs typeface="Pretendard Bold" charset="0"/>
              </a:rPr>
              <a:t>타이틀을 입력해주세요.</a:t>
            </a:r>
            <a:endParaRPr lang="ko-KR" altLang="en-US" sz="3600" b="1">
              <a:solidFill>
                <a:srgbClr val="FFFFFF"/>
              </a:solidFill>
              <a:latin typeface="Pretendard Bold" charset="0"/>
              <a:ea typeface="Pretendard Bold" charset="0"/>
              <a:cs typeface="Pretendard Bold" charset="0"/>
            </a:endParaRPr>
          </a:p>
        </p:txBody>
      </p:sp>
      <p:pic>
        <p:nvPicPr>
          <p:cNvPr id="23" name="그림 6" descr="/Users/isuhyeong/Library/Group Containers/L48J367XN4.com.infraware.PolarisOffice/EngineTemp/41578/fImage339152778354.png"/>
          <p:cNvPicPr>
            <a:picLocks noChangeAspect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620" y="599440"/>
            <a:ext cx="4643755" cy="2025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Pages>12</Pages>
  <Words>482</Words>
  <Characters>0</Characters>
  <Application>Microsoft Office PowerPoint</Application>
  <DocSecurity>0</DocSecurity>
  <PresentationFormat>사용자 지정</PresentationFormat>
  <Lines>0</Lines>
  <Paragraphs>103</Paragraphs>
  <Slides>12</Slides>
  <Notes>12</Notes>
  <HiddenSlides>0</HiddenSlides>
  <MMClips>0</MMClips>
  <ScaleCrop>false</ScaleCrop>
  <HeadingPairs>
    <vt:vector size="6" baseType="variant">
      <vt:variant>
        <vt:lpstr>사용한 글꼴</vt:lpstr>
      </vt:variant>
      <vt:variant>
        <vt:i4>11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12</vt:i4>
      </vt:variant>
    </vt:vector>
  </HeadingPairs>
  <TitlesOfParts>
    <vt:vector size="24" baseType="lpstr">
      <vt:lpstr>Pretendard</vt:lpstr>
      <vt:lpstr>Pretendard Black</vt:lpstr>
      <vt:lpstr>Pretendard Bold</vt:lpstr>
      <vt:lpstr>Pretendard ExtraBold</vt:lpstr>
      <vt:lpstr>Pretendard Medium</vt:lpstr>
      <vt:lpstr>Pretendard Regular</vt:lpstr>
      <vt:lpstr>Pretendard SemiBold</vt:lpstr>
      <vt:lpstr>나눔고딕</vt:lpstr>
      <vt:lpstr>맑은 고딕</vt:lpstr>
      <vt:lpstr>Arial</vt:lpstr>
      <vt:lpstr>Calibri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PptxGenJS</Company>
  <LinksUpToDate>false</LinksUpToDate>
  <CharactersWithSpaces>0</CharactersWithSpaces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전유라/미래기술육성센터/삼성전자</cp:lastModifiedBy>
  <cp:revision>4</cp:revision>
  <dcterms:modified xsi:type="dcterms:W3CDTF">2025-06-20T06:43:12Z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SCPROP">
    <vt:lpwstr>NSCCustomProperty</vt:lpwstr>
  </property>
</Properties>
</file>