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 autoCompressPictures="0">
  <p:sldMasterIdLst>
    <p:sldMasterId id="2147483667" r:id="rId3"/>
  </p:sldMasterIdLst>
  <p:notesMasterIdLst>
    <p:notesMasterId r:id="rId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notesMasterIdLst/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3" Type="http://schemas.openxmlformats.org/officeDocument/2006/relationships/slideMaster" Target="slideMasters/slideMaster1.xml"></Relationship><Relationship Id="rId4" Type="http://schemas.openxmlformats.org/officeDocument/2006/relationships/theme" Target="theme/theme1.xml"></Relationship><Relationship Id="rId5" Type="http://schemas.openxmlformats.org/officeDocument/2006/relationships/notesMaster" Target="notesMasters/notesMaster1.xml"></Relationship><Relationship Id="rId7" Type="http://schemas.openxmlformats.org/officeDocument/2006/relationships/slide" Target="slides/slide1.xml"></Relationship><Relationship Id="rId8" Type="http://schemas.openxmlformats.org/officeDocument/2006/relationships/slide" Target="slides/slide2.xml"></Relationship><Relationship Id="rId9" Type="http://schemas.openxmlformats.org/officeDocument/2006/relationships/slide" Target="slides/slide3.xml"></Relationship><Relationship Id="rId10" Type="http://schemas.openxmlformats.org/officeDocument/2006/relationships/slide" Target="slides/slide4.xml"></Relationship><Relationship Id="rId11" Type="http://schemas.openxmlformats.org/officeDocument/2006/relationships/slide" Target="slides/slide5.xml"></Relationship><Relationship Id="rId12" Type="http://schemas.openxmlformats.org/officeDocument/2006/relationships/slide" Target="slides/slide6.xml"></Relationship><Relationship Id="rId13" Type="http://schemas.openxmlformats.org/officeDocument/2006/relationships/slide" Target="slides/slide7.xml"></Relationship><Relationship Id="rId14" Type="http://schemas.openxmlformats.org/officeDocument/2006/relationships/slide" Target="slides/slide8.xml"></Relationship><Relationship Id="rId15" Type="http://schemas.openxmlformats.org/officeDocument/2006/relationships/slide" Target="slides/slide9.xml"></Relationship><Relationship Id="rId16" Type="http://schemas.openxmlformats.org/officeDocument/2006/relationships/slide" Target="slides/slide10.xml"></Relationship><Relationship Id="rId17" Type="http://schemas.openxmlformats.org/officeDocument/2006/relationships/slide" Target="slides/slide11.xml"></Relationship><Relationship Id="rId18" Type="http://schemas.openxmlformats.org/officeDocument/2006/relationships/slide" Target="slides/slide12.xml"></Relationship><Relationship Id="rId19" Type="http://schemas.openxmlformats.org/officeDocument/2006/relationships/slide" Target="slides/slide13.xml"></Relationship><Relationship Id="rId33" Type="http://schemas.openxmlformats.org/officeDocument/2006/relationships/viewProps" Target="viewProps.xml"></Relationship><Relationship Id="rId34" Type="http://schemas.openxmlformats.org/officeDocument/2006/relationships/presProps" Target="presProps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.xml"></Relationship></Relationships>
</file>

<file path=ppt/notesSlides/_rels/notesSlide10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0.xml"></Relationship></Relationships>
</file>

<file path=ppt/notesSlides/_rels/notesSlide1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1.xml"></Relationship></Relationships>
</file>

<file path=ppt/notesSlides/_rels/notesSlide12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2.xml"></Relationship></Relationships>
</file>

<file path=ppt/notesSlides/_rels/notesSlide13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3.xml"></Relationship></Relationships>
</file>

<file path=ppt/notesSlides/_rels/notesSlide2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2.xml"></Relationship></Relationships>
</file>

<file path=ppt/notesSlides/_rels/notesSlide3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3.xml"></Relationship></Relationships>
</file>

<file path=ppt/notesSlides/_rels/notesSlide4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4.xml"></Relationship></Relationships>
</file>

<file path=ppt/notesSlides/_rels/notesSlide5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5.xml"></Relationship></Relationships>
</file>

<file path=ppt/notesSlides/_rels/notesSlide6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6.xml"></Relationship></Relationships>
</file>

<file path=ppt/notesSlides/_rels/notesSlide7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7.xml"></Relationship></Relationships>
</file>

<file path=ppt/notesSlides/_rels/notesSlide8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8.xml"></Relationship></Relationships>
</file>

<file path=ppt/notesSlides/_rels/notesSlide9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9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theme" Target="../theme/theme1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image" Target="../media/image-1-1.png"></Relationship><Relationship Id="rId2" Type="http://schemas.openxmlformats.org/officeDocument/2006/relationships/image" Target="../media/image-1-2.svg"></Relationship><Relationship Id="rId3" Type="http://schemas.openxmlformats.org/officeDocument/2006/relationships/image" Target="../media/image-1-3.jpeg"></Relationship><Relationship Id="rId5" Type="http://schemas.openxmlformats.org/officeDocument/2006/relationships/image" Target="../media/image-1-5.png"></Relationship><Relationship Id="rId7" Type="http://schemas.openxmlformats.org/officeDocument/2006/relationships/notesSlide" Target="../notesSlides/notesSlide1.xml"></Relationship><Relationship Id="rId8" Type="http://schemas.openxmlformats.org/officeDocument/2006/relationships/image" Target="../media/fImage339153779461.png"></Relationship><Relationship Id="rId9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image" Target="../media/image-10-1.png"></Relationship><Relationship Id="rId2" Type="http://schemas.openxmlformats.org/officeDocument/2006/relationships/image" Target="../media/image-10-2.svg"></Relationship><Relationship Id="rId3" Type="http://schemas.openxmlformats.org/officeDocument/2006/relationships/image" Target="../media/image-10-3.png"></Relationship><Relationship Id="rId4" Type="http://schemas.openxmlformats.org/officeDocument/2006/relationships/image" Target="../media/image-10-4.png"></Relationship><Relationship Id="rId5" Type="http://schemas.openxmlformats.org/officeDocument/2006/relationships/image" Target="../media/image-10-5.png"></Relationship><Relationship Id="rId6" Type="http://schemas.openxmlformats.org/officeDocument/2006/relationships/image" Target="../media/image-10-6.png"></Relationship><Relationship Id="rId7" Type="http://schemas.openxmlformats.org/officeDocument/2006/relationships/image" Target="../media/image-10-7.png"></Relationship><Relationship Id="rId8" Type="http://schemas.openxmlformats.org/officeDocument/2006/relationships/image" Target="../media/image-10-8.png"></Relationship><Relationship Id="rId9" Type="http://schemas.openxmlformats.org/officeDocument/2006/relationships/image" Target="../media/image-10-9.png"></Relationship><Relationship Id="rId10" Type="http://schemas.openxmlformats.org/officeDocument/2006/relationships/image" Target="../media/image-10-10.png"></Relationship><Relationship Id="rId11" Type="http://schemas.openxmlformats.org/officeDocument/2006/relationships/image" Target="../media/image-10-11.png"></Relationship><Relationship Id="rId12" Type="http://schemas.openxmlformats.org/officeDocument/2006/relationships/image" Target="../media/image-10-12.png"></Relationship><Relationship Id="rId13" Type="http://schemas.openxmlformats.org/officeDocument/2006/relationships/image" Target="../media/image-10-13.png"></Relationship><Relationship Id="rId15" Type="http://schemas.openxmlformats.org/officeDocument/2006/relationships/notesSlide" Target="../notesSlides/notesSlide10.xml"></Relationship><Relationship Id="rId16" Type="http://schemas.openxmlformats.org/officeDocument/2006/relationships/image" Target="../media/fImage357163925274.png"></Relationship><Relationship Id="rId17" Type="http://schemas.openxmlformats.org/officeDocument/2006/relationships/slideLayout" Target="../slideLayouts/slideLayout1.xml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image" Target="../media/image-11-1.png"></Relationship><Relationship Id="rId2" Type="http://schemas.openxmlformats.org/officeDocument/2006/relationships/image" Target="../media/image-11-2.svg"></Relationship><Relationship Id="rId3" Type="http://schemas.openxmlformats.org/officeDocument/2006/relationships/image" Target="../media/image-11-3.jpeg"></Relationship><Relationship Id="rId4" Type="http://schemas.openxmlformats.org/officeDocument/2006/relationships/image" Target="../media/image-11-4.png"></Relationship><Relationship Id="rId5" Type="http://schemas.openxmlformats.org/officeDocument/2006/relationships/image" Target="../media/image-11-5.svg"></Relationship><Relationship Id="rId6" Type="http://schemas.openxmlformats.org/officeDocument/2006/relationships/image" Target="../media/image-11-6.png"></Relationship><Relationship Id="rId7" Type="http://schemas.openxmlformats.org/officeDocument/2006/relationships/image" Target="../media/image-11-7.svg"></Relationship><Relationship Id="rId8" Type="http://schemas.openxmlformats.org/officeDocument/2006/relationships/image" Target="../media/image-11-8.png"></Relationship><Relationship Id="rId9" Type="http://schemas.openxmlformats.org/officeDocument/2006/relationships/image" Target="../media/image-11-9.svg"></Relationship><Relationship Id="rId10" Type="http://schemas.openxmlformats.org/officeDocument/2006/relationships/image" Target="../media/image-11-10.png"></Relationship><Relationship Id="rId11" Type="http://schemas.openxmlformats.org/officeDocument/2006/relationships/image" Target="../media/image-11-11.svg"></Relationship><Relationship Id="rId12" Type="http://schemas.openxmlformats.org/officeDocument/2006/relationships/image" Target="../media/image-11-12.png"></Relationship><Relationship Id="rId13" Type="http://schemas.openxmlformats.org/officeDocument/2006/relationships/image" Target="../media/image-11-13.png"></Relationship><Relationship Id="rId14" Type="http://schemas.openxmlformats.org/officeDocument/2006/relationships/image" Target="../media/image-11-14.png"></Relationship><Relationship Id="rId15" Type="http://schemas.openxmlformats.org/officeDocument/2006/relationships/image" Target="../media/image-11-15.png"></Relationship><Relationship Id="rId17" Type="http://schemas.openxmlformats.org/officeDocument/2006/relationships/notesSlide" Target="../notesSlides/notesSlide11.xml"></Relationship><Relationship Id="rId18" Type="http://schemas.openxmlformats.org/officeDocument/2006/relationships/image" Target="../media/fImage33915388236.png"></Relationship><Relationship Id="rId19" Type="http://schemas.openxmlformats.org/officeDocument/2006/relationships/slideLayout" Target="../slideLayouts/slideLayout1.xml"></Relationship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image" Target="../media/image-12-1.png"></Relationship><Relationship Id="rId2" Type="http://schemas.openxmlformats.org/officeDocument/2006/relationships/image" Target="../media/image-12-2.svg"></Relationship><Relationship Id="rId3" Type="http://schemas.openxmlformats.org/officeDocument/2006/relationships/image" Target="../media/image-12-3.png"></Relationship><Relationship Id="rId4" Type="http://schemas.openxmlformats.org/officeDocument/2006/relationships/image" Target="../media/image-12-4.svg"></Relationship><Relationship Id="rId5" Type="http://schemas.openxmlformats.org/officeDocument/2006/relationships/image" Target="../media/image-12-5.png"></Relationship><Relationship Id="rId6" Type="http://schemas.openxmlformats.org/officeDocument/2006/relationships/image" Target="../media/image-12-6.png"></Relationship><Relationship Id="rId7" Type="http://schemas.openxmlformats.org/officeDocument/2006/relationships/image" Target="../media/image-12-7.svg"></Relationship><Relationship Id="rId8" Type="http://schemas.openxmlformats.org/officeDocument/2006/relationships/image" Target="../media/image-12-8.png"></Relationship><Relationship Id="rId9" Type="http://schemas.openxmlformats.org/officeDocument/2006/relationships/image" Target="../media/image-12-9.svg"></Relationship><Relationship Id="rId10" Type="http://schemas.openxmlformats.org/officeDocument/2006/relationships/image" Target="../media/image-12-10.png"></Relationship><Relationship Id="rId11" Type="http://schemas.openxmlformats.org/officeDocument/2006/relationships/image" Target="../media/image-12-11.png"></Relationship><Relationship Id="rId12" Type="http://schemas.openxmlformats.org/officeDocument/2006/relationships/image" Target="../media/image-12-12.svg"></Relationship><Relationship Id="rId13" Type="http://schemas.openxmlformats.org/officeDocument/2006/relationships/image" Target="../media/image-12-13.png"></Relationship><Relationship Id="rId14" Type="http://schemas.openxmlformats.org/officeDocument/2006/relationships/image" Target="../media/image-12-14.svg"></Relationship><Relationship Id="rId15" Type="http://schemas.openxmlformats.org/officeDocument/2006/relationships/image" Target="../media/image-12-15.png"></Relationship><Relationship Id="rId16" Type="http://schemas.openxmlformats.org/officeDocument/2006/relationships/image" Target="../media/image-12-16.png"></Relationship><Relationship Id="rId17" Type="http://schemas.openxmlformats.org/officeDocument/2006/relationships/image" Target="../media/image-12-17.svg"></Relationship><Relationship Id="rId18" Type="http://schemas.openxmlformats.org/officeDocument/2006/relationships/image" Target="../media/image-12-18.png"></Relationship><Relationship Id="rId19" Type="http://schemas.openxmlformats.org/officeDocument/2006/relationships/image" Target="../media/image-12-19.svg"></Relationship><Relationship Id="rId20" Type="http://schemas.openxmlformats.org/officeDocument/2006/relationships/image" Target="../media/image-12-20.png"></Relationship><Relationship Id="rId21" Type="http://schemas.openxmlformats.org/officeDocument/2006/relationships/image" Target="../media/image-12-21.png"></Relationship><Relationship Id="rId22" Type="http://schemas.openxmlformats.org/officeDocument/2006/relationships/image" Target="../media/image-12-22.svg"></Relationship><Relationship Id="rId23" Type="http://schemas.openxmlformats.org/officeDocument/2006/relationships/image" Target="../media/image-12-23.png"></Relationship><Relationship Id="rId25" Type="http://schemas.openxmlformats.org/officeDocument/2006/relationships/notesSlide" Target="../notesSlides/notesSlide12.xml"></Relationship><Relationship Id="rId26" Type="http://schemas.openxmlformats.org/officeDocument/2006/relationships/image" Target="../media/fImage357163878909.png"></Relationship><Relationship Id="rId27" Type="http://schemas.openxmlformats.org/officeDocument/2006/relationships/slideLayout" Target="../slideLayouts/slideLayout1.xml"></Relationship></Relationships>
</file>

<file path=ppt/slides/_rels/slide13.xml.rels><?xml version="1.0" encoding="UTF-8"?>
<Relationships xmlns="http://schemas.openxmlformats.org/package/2006/relationships"><Relationship Id="rId1" Type="http://schemas.openxmlformats.org/officeDocument/2006/relationships/image" Target="../media/image-13-1.png"></Relationship><Relationship Id="rId2" Type="http://schemas.openxmlformats.org/officeDocument/2006/relationships/image" Target="../media/image-13-2.svg"></Relationship><Relationship Id="rId3" Type="http://schemas.openxmlformats.org/officeDocument/2006/relationships/image" Target="../media/image-13-3.png"></Relationship><Relationship Id="rId4" Type="http://schemas.openxmlformats.org/officeDocument/2006/relationships/image" Target="../media/image-13-4.svg"></Relationship><Relationship Id="rId5" Type="http://schemas.openxmlformats.org/officeDocument/2006/relationships/image" Target="../media/image-13-5.png"></Relationship><Relationship Id="rId6" Type="http://schemas.openxmlformats.org/officeDocument/2006/relationships/image" Target="../media/image-13-6.svg"></Relationship><Relationship Id="rId7" Type="http://schemas.openxmlformats.org/officeDocument/2006/relationships/image" Target="../media/image-13-7.png"></Relationship><Relationship Id="rId8" Type="http://schemas.openxmlformats.org/officeDocument/2006/relationships/image" Target="../media/image-13-8.svg"></Relationship><Relationship Id="rId9" Type="http://schemas.openxmlformats.org/officeDocument/2006/relationships/image" Target="../media/image-13-9.png"></Relationship><Relationship Id="rId10" Type="http://schemas.openxmlformats.org/officeDocument/2006/relationships/image" Target="../media/image-13-10.svg"></Relationship><Relationship Id="rId11" Type="http://schemas.openxmlformats.org/officeDocument/2006/relationships/image" Target="../media/image-13-11.png"></Relationship><Relationship Id="rId12" Type="http://schemas.openxmlformats.org/officeDocument/2006/relationships/image" Target="../media/image-13-12.png"></Relationship><Relationship Id="rId13" Type="http://schemas.openxmlformats.org/officeDocument/2006/relationships/image" Target="../media/image-13-13.png"></Relationship><Relationship Id="rId14" Type="http://schemas.openxmlformats.org/officeDocument/2006/relationships/image" Target="../media/image-13-14.png"></Relationship><Relationship Id="rId15" Type="http://schemas.openxmlformats.org/officeDocument/2006/relationships/image" Target="../media/image-13-15.svg"></Relationship><Relationship Id="rId16" Type="http://schemas.openxmlformats.org/officeDocument/2006/relationships/image" Target="../media/image-13-16.png"></Relationship><Relationship Id="rId17" Type="http://schemas.openxmlformats.org/officeDocument/2006/relationships/image" Target="../media/image-13-17.svg"></Relationship><Relationship Id="rId18" Type="http://schemas.openxmlformats.org/officeDocument/2006/relationships/image" Target="../media/image-13-18.png"></Relationship><Relationship Id="rId20" Type="http://schemas.openxmlformats.org/officeDocument/2006/relationships/notesSlide" Target="../notesSlides/notesSlide13.xml"></Relationship><Relationship Id="rId21" Type="http://schemas.openxmlformats.org/officeDocument/2006/relationships/image" Target="../media/fImage357163868567.png"></Relationship><Relationship Id="rId22" Type="http://schemas.openxmlformats.org/officeDocument/2006/relationships/slideLayout" Target="../slideLayouts/slideLayout1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image" Target="../media/image-2-1.png"></Relationship><Relationship Id="rId2" Type="http://schemas.openxmlformats.org/officeDocument/2006/relationships/image" Target="../media/image-2-2.svg"></Relationship><Relationship Id="rId3" Type="http://schemas.openxmlformats.org/officeDocument/2006/relationships/image" Target="../media/image-2-3.jpeg"></Relationship><Relationship Id="rId5" Type="http://schemas.openxmlformats.org/officeDocument/2006/relationships/image" Target="../media/image-2-5.png"></Relationship><Relationship Id="rId6" Type="http://schemas.openxmlformats.org/officeDocument/2006/relationships/image" Target="../media/image-2-6.svg"></Relationship><Relationship Id="rId7" Type="http://schemas.openxmlformats.org/officeDocument/2006/relationships/image" Target="../media/image-2-7.png"></Relationship><Relationship Id="rId9" Type="http://schemas.openxmlformats.org/officeDocument/2006/relationships/notesSlide" Target="../notesSlides/notesSlide2.xml"></Relationship><Relationship Id="rId10" Type="http://schemas.openxmlformats.org/officeDocument/2006/relationships/image" Target="../media/fImage339153788487.png"></Relationship><Relationship Id="rId11" Type="http://schemas.openxmlformats.org/officeDocument/2006/relationships/slideLayout" Target="../slideLayouts/slideLayout1.xml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image" Target="../media/image-3-1.png"></Relationship><Relationship Id="rId2" Type="http://schemas.openxmlformats.org/officeDocument/2006/relationships/image" Target="../media/image-3-2.svg"></Relationship><Relationship Id="rId3" Type="http://schemas.openxmlformats.org/officeDocument/2006/relationships/image" Target="../media/image-3-3.jpeg"></Relationship><Relationship Id="rId4" Type="http://schemas.openxmlformats.org/officeDocument/2006/relationships/image" Target="../media/image-3-4.png"></Relationship><Relationship Id="rId6" Type="http://schemas.openxmlformats.org/officeDocument/2006/relationships/notesSlide" Target="../notesSlides/notesSlide3.xml"></Relationship><Relationship Id="rId7" Type="http://schemas.openxmlformats.org/officeDocument/2006/relationships/image" Target="../media/fImage339153798353.png"></Relationship><Relationship Id="rId8" Type="http://schemas.openxmlformats.org/officeDocument/2006/relationships/slideLayout" Target="../slideLayouts/slideLayout1.xml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image" Target="../media/image-4-1.png"></Relationship><Relationship Id="rId2" Type="http://schemas.openxmlformats.org/officeDocument/2006/relationships/image" Target="../media/image-4-2.png"></Relationship><Relationship Id="rId3" Type="http://schemas.openxmlformats.org/officeDocument/2006/relationships/image" Target="../media/image-4-3.png"></Relationship><Relationship Id="rId4" Type="http://schemas.openxmlformats.org/officeDocument/2006/relationships/image" Target="../media/image-4-4.png"></Relationship><Relationship Id="rId5" Type="http://schemas.openxmlformats.org/officeDocument/2006/relationships/image" Target="../media/image-4-5.png"></Relationship><Relationship Id="rId6" Type="http://schemas.openxmlformats.org/officeDocument/2006/relationships/image" Target="../media/image-4-6.png"></Relationship><Relationship Id="rId7" Type="http://schemas.openxmlformats.org/officeDocument/2006/relationships/image" Target="../media/image-4-7.png"></Relationship><Relationship Id="rId8" Type="http://schemas.openxmlformats.org/officeDocument/2006/relationships/image" Target="../media/image-4-8.png"></Relationship><Relationship Id="rId9" Type="http://schemas.openxmlformats.org/officeDocument/2006/relationships/image" Target="../media/image-4-9.png"></Relationship><Relationship Id="rId10" Type="http://schemas.openxmlformats.org/officeDocument/2006/relationships/image" Target="../media/image-4-10.png"></Relationship><Relationship Id="rId12" Type="http://schemas.openxmlformats.org/officeDocument/2006/relationships/notesSlide" Target="../notesSlides/notesSlide4.xml"></Relationship><Relationship Id="rId13" Type="http://schemas.openxmlformats.org/officeDocument/2006/relationships/image" Target="../media/fImage357163823899.png"></Relationship><Relationship Id="rId14" Type="http://schemas.openxmlformats.org/officeDocument/2006/relationships/slideLayout" Target="../slideLayouts/slideLayout1.xml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image" Target="../media/image-5-1.png"></Relationship><Relationship Id="rId2" Type="http://schemas.openxmlformats.org/officeDocument/2006/relationships/image" Target="../media/image-5-2.svg"></Relationship><Relationship Id="rId3" Type="http://schemas.openxmlformats.org/officeDocument/2006/relationships/image" Target="../media/image-5-3.png"></Relationship><Relationship Id="rId5" Type="http://schemas.openxmlformats.org/officeDocument/2006/relationships/image" Target="../media/image-5-5.png"></Relationship><Relationship Id="rId7" Type="http://schemas.openxmlformats.org/officeDocument/2006/relationships/notesSlide" Target="../notesSlides/notesSlide5.xml"></Relationship><Relationship Id="rId8" Type="http://schemas.openxmlformats.org/officeDocument/2006/relationships/image" Target="../media/fImage357163835788.png"></Relationship><Relationship Id="rId9" Type="http://schemas.openxmlformats.org/officeDocument/2006/relationships/slideLayout" Target="../slideLayouts/slideLayout1.xml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image" Target="../media/image-6-1.png"></Relationship><Relationship Id="rId2" Type="http://schemas.openxmlformats.org/officeDocument/2006/relationships/image" Target="../media/image-6-2.svg"></Relationship><Relationship Id="rId3" Type="http://schemas.openxmlformats.org/officeDocument/2006/relationships/image" Target="../media/image-6-3.png"></Relationship><Relationship Id="rId4" Type="http://schemas.openxmlformats.org/officeDocument/2006/relationships/image" Target="../media/image-6-4.svg"></Relationship><Relationship Id="rId5" Type="http://schemas.openxmlformats.org/officeDocument/2006/relationships/image" Target="../media/image-6-5.png"></Relationship><Relationship Id="rId6" Type="http://schemas.openxmlformats.org/officeDocument/2006/relationships/image" Target="../media/image-6-6.svg"></Relationship><Relationship Id="rId7" Type="http://schemas.openxmlformats.org/officeDocument/2006/relationships/image" Target="../media/image-6-7.png"></Relationship><Relationship Id="rId8" Type="http://schemas.openxmlformats.org/officeDocument/2006/relationships/image" Target="../media/image-6-8.svg"></Relationship><Relationship Id="rId9" Type="http://schemas.openxmlformats.org/officeDocument/2006/relationships/image" Target="../media/image-6-9.png"></Relationship><Relationship Id="rId10" Type="http://schemas.openxmlformats.org/officeDocument/2006/relationships/image" Target="../media/image-6-10.svg"></Relationship><Relationship Id="rId11" Type="http://schemas.openxmlformats.org/officeDocument/2006/relationships/image" Target="../media/image-6-11.png"></Relationship><Relationship Id="rId12" Type="http://schemas.openxmlformats.org/officeDocument/2006/relationships/image" Target="../media/image-6-12.svg"></Relationship><Relationship Id="rId13" Type="http://schemas.openxmlformats.org/officeDocument/2006/relationships/image" Target="../media/image-6-13.png"></Relationship><Relationship Id="rId14" Type="http://schemas.openxmlformats.org/officeDocument/2006/relationships/image" Target="../media/image-6-14.svg"></Relationship><Relationship Id="rId15" Type="http://schemas.openxmlformats.org/officeDocument/2006/relationships/image" Target="../media/image-6-15.png"></Relationship><Relationship Id="rId16" Type="http://schemas.openxmlformats.org/officeDocument/2006/relationships/image" Target="../media/image-6-16.svg"></Relationship><Relationship Id="rId17" Type="http://schemas.openxmlformats.org/officeDocument/2006/relationships/image" Target="../media/image-6-17.png"></Relationship><Relationship Id="rId18" Type="http://schemas.openxmlformats.org/officeDocument/2006/relationships/image" Target="../media/image-6-18.svg"></Relationship><Relationship Id="rId19" Type="http://schemas.openxmlformats.org/officeDocument/2006/relationships/image" Target="../media/image-6-19.png"></Relationship><Relationship Id="rId20" Type="http://schemas.openxmlformats.org/officeDocument/2006/relationships/image" Target="../media/image-6-20.svg"></Relationship><Relationship Id="rId21" Type="http://schemas.openxmlformats.org/officeDocument/2006/relationships/image" Target="../media/image-6-21.png"></Relationship><Relationship Id="rId22" Type="http://schemas.openxmlformats.org/officeDocument/2006/relationships/image" Target="../media/image-6-22.svg"></Relationship><Relationship Id="rId23" Type="http://schemas.openxmlformats.org/officeDocument/2006/relationships/image" Target="../media/image-6-23.png"></Relationship><Relationship Id="rId24" Type="http://schemas.openxmlformats.org/officeDocument/2006/relationships/image" Target="../media/image-6-24.svg"></Relationship><Relationship Id="rId25" Type="http://schemas.openxmlformats.org/officeDocument/2006/relationships/image" Target="../media/image-6-25.png"></Relationship><Relationship Id="rId26" Type="http://schemas.openxmlformats.org/officeDocument/2006/relationships/image" Target="../media/image-6-26.svg"></Relationship><Relationship Id="rId27" Type="http://schemas.openxmlformats.org/officeDocument/2006/relationships/image" Target="../media/image-6-27.png"></Relationship><Relationship Id="rId28" Type="http://schemas.openxmlformats.org/officeDocument/2006/relationships/image" Target="../media/image-6-28.svg"></Relationship><Relationship Id="rId29" Type="http://schemas.openxmlformats.org/officeDocument/2006/relationships/image" Target="../media/image-6-29.png"></Relationship><Relationship Id="rId30" Type="http://schemas.openxmlformats.org/officeDocument/2006/relationships/image" Target="../media/image-6-30.svg"></Relationship><Relationship Id="rId31" Type="http://schemas.openxmlformats.org/officeDocument/2006/relationships/image" Target="../media/image-6-31.png"></Relationship><Relationship Id="rId32" Type="http://schemas.openxmlformats.org/officeDocument/2006/relationships/image" Target="../media/image-6-32.svg"></Relationship><Relationship Id="rId33" Type="http://schemas.openxmlformats.org/officeDocument/2006/relationships/image" Target="../media/image-6-33.png"></Relationship><Relationship Id="rId35" Type="http://schemas.openxmlformats.org/officeDocument/2006/relationships/notesSlide" Target="../notesSlides/notesSlide6.xml"></Relationship><Relationship Id="rId36" Type="http://schemas.openxmlformats.org/officeDocument/2006/relationships/image" Target="../media/fImage145233004244.png"></Relationship><Relationship Id="rId37" Type="http://schemas.openxmlformats.org/officeDocument/2006/relationships/slideLayout" Target="../slideLayouts/slideLayout1.xml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image" Target="../media/image-7-1.png"></Relationship><Relationship Id="rId2" Type="http://schemas.openxmlformats.org/officeDocument/2006/relationships/image" Target="../media/image-7-2.svg"></Relationship><Relationship Id="rId3" Type="http://schemas.openxmlformats.org/officeDocument/2006/relationships/image" Target="../media/image-7-3.png"></Relationship><Relationship Id="rId4" Type="http://schemas.openxmlformats.org/officeDocument/2006/relationships/image" Target="../media/image-7-4.svg"></Relationship><Relationship Id="rId5" Type="http://schemas.openxmlformats.org/officeDocument/2006/relationships/image" Target="../media/image-7-5.png"></Relationship><Relationship Id="rId6" Type="http://schemas.openxmlformats.org/officeDocument/2006/relationships/image" Target="../media/image-7-6.png"></Relationship><Relationship Id="rId7" Type="http://schemas.openxmlformats.org/officeDocument/2006/relationships/image" Target="../media/image-7-7.svg"></Relationship><Relationship Id="rId8" Type="http://schemas.openxmlformats.org/officeDocument/2006/relationships/image" Target="../media/image-7-8.png"></Relationship><Relationship Id="rId9" Type="http://schemas.openxmlformats.org/officeDocument/2006/relationships/image" Target="../media/image-7-9.png"></Relationship><Relationship Id="rId10" Type="http://schemas.openxmlformats.org/officeDocument/2006/relationships/image" Target="../media/image-7-10.svg"></Relationship><Relationship Id="rId11" Type="http://schemas.openxmlformats.org/officeDocument/2006/relationships/image" Target="../media/image-7-11.png"></Relationship><Relationship Id="rId12" Type="http://schemas.openxmlformats.org/officeDocument/2006/relationships/image" Target="../media/image-7-12.png"></Relationship><Relationship Id="rId13" Type="http://schemas.openxmlformats.org/officeDocument/2006/relationships/image" Target="../media/image-7-13.svg"></Relationship><Relationship Id="rId14" Type="http://schemas.openxmlformats.org/officeDocument/2006/relationships/image" Target="../media/image-7-14.png"></Relationship><Relationship Id="rId15" Type="http://schemas.openxmlformats.org/officeDocument/2006/relationships/image" Target="../media/image-7-15.png"></Relationship><Relationship Id="rId16" Type="http://schemas.openxmlformats.org/officeDocument/2006/relationships/image" Target="../media/image-7-16.svg"></Relationship><Relationship Id="rId18" Type="http://schemas.openxmlformats.org/officeDocument/2006/relationships/notesSlide" Target="../notesSlides/notesSlide7.xml"></Relationship><Relationship Id="rId19" Type="http://schemas.openxmlformats.org/officeDocument/2006/relationships/image" Target="../media/fImage357163949880.png"></Relationship><Relationship Id="rId20" Type="http://schemas.openxmlformats.org/officeDocument/2006/relationships/slideLayout" Target="../slideLayouts/slideLayout1.xml"></Relationship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image" Target="../media/image-8-1.png"></Relationship><Relationship Id="rId2" Type="http://schemas.openxmlformats.org/officeDocument/2006/relationships/image" Target="../media/image-8-2.svg"></Relationship><Relationship Id="rId3" Type="http://schemas.openxmlformats.org/officeDocument/2006/relationships/image" Target="../media/image-8-3.png"></Relationship><Relationship Id="rId4" Type="http://schemas.openxmlformats.org/officeDocument/2006/relationships/image" Target="../media/image-8-4.svg"></Relationship><Relationship Id="rId5" Type="http://schemas.openxmlformats.org/officeDocument/2006/relationships/image" Target="../media/image-8-5.png"></Relationship><Relationship Id="rId6" Type="http://schemas.openxmlformats.org/officeDocument/2006/relationships/image" Target="../media/image-8-6.svg"></Relationship><Relationship Id="rId7" Type="http://schemas.openxmlformats.org/officeDocument/2006/relationships/image" Target="../media/image-8-7.png"></Relationship><Relationship Id="rId8" Type="http://schemas.openxmlformats.org/officeDocument/2006/relationships/image" Target="../media/image-8-8.svg"></Relationship><Relationship Id="rId9" Type="http://schemas.openxmlformats.org/officeDocument/2006/relationships/image" Target="../media/image-8-9.png"></Relationship><Relationship Id="rId11" Type="http://schemas.openxmlformats.org/officeDocument/2006/relationships/notesSlide" Target="../notesSlides/notesSlide8.xml"></Relationship><Relationship Id="rId12" Type="http://schemas.openxmlformats.org/officeDocument/2006/relationships/image" Target="../media/fImage357163912466.png"></Relationship><Relationship Id="rId13" Type="http://schemas.openxmlformats.org/officeDocument/2006/relationships/slideLayout" Target="../slideLayouts/slideLayout1.xml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image" Target="../media/image-9-1.png"></Relationship><Relationship Id="rId2" Type="http://schemas.openxmlformats.org/officeDocument/2006/relationships/image" Target="../media/image-9-2.svg"></Relationship><Relationship Id="rId3" Type="http://schemas.openxmlformats.org/officeDocument/2006/relationships/image" Target="../media/image-9-3.png"></Relationship><Relationship Id="rId4" Type="http://schemas.openxmlformats.org/officeDocument/2006/relationships/image" Target="../media/image-9-4.png"></Relationship><Relationship Id="rId5" Type="http://schemas.openxmlformats.org/officeDocument/2006/relationships/image" Target="../media/image-9-5.png"></Relationship><Relationship Id="rId6" Type="http://schemas.openxmlformats.org/officeDocument/2006/relationships/image" Target="../media/image-9-6.png"></Relationship><Relationship Id="rId7" Type="http://schemas.openxmlformats.org/officeDocument/2006/relationships/image" Target="../media/image-9-7.png"></Relationship><Relationship Id="rId8" Type="http://schemas.openxmlformats.org/officeDocument/2006/relationships/image" Target="../media/image-9-8.png"></Relationship><Relationship Id="rId9" Type="http://schemas.openxmlformats.org/officeDocument/2006/relationships/image" Target="../media/image-9-9.png"></Relationship><Relationship Id="rId10" Type="http://schemas.openxmlformats.org/officeDocument/2006/relationships/image" Target="../media/image-9-10.svg"></Relationship><Relationship Id="rId11" Type="http://schemas.openxmlformats.org/officeDocument/2006/relationships/image" Target="../media/image-9-11.png"></Relationship><Relationship Id="rId12" Type="http://schemas.openxmlformats.org/officeDocument/2006/relationships/image" Target="../media/image-9-12.svg"></Relationship><Relationship Id="rId13" Type="http://schemas.openxmlformats.org/officeDocument/2006/relationships/image" Target="../media/image-9-13.png"></Relationship><Relationship Id="rId14" Type="http://schemas.openxmlformats.org/officeDocument/2006/relationships/image" Target="../media/image-9-14.svg"></Relationship><Relationship Id="rId15" Type="http://schemas.openxmlformats.org/officeDocument/2006/relationships/image" Target="../media/image-9-15.png"></Relationship><Relationship Id="rId16" Type="http://schemas.openxmlformats.org/officeDocument/2006/relationships/image" Target="../media/image-9-16.svg"></Relationship><Relationship Id="rId17" Type="http://schemas.openxmlformats.org/officeDocument/2006/relationships/image" Target="../media/image-9-17.png"></Relationship><Relationship Id="rId18" Type="http://schemas.openxmlformats.org/officeDocument/2006/relationships/image" Target="../media/image-9-18.svg"></Relationship><Relationship Id="rId19" Type="http://schemas.openxmlformats.org/officeDocument/2006/relationships/image" Target="../media/image-9-19.png"></Relationship><Relationship Id="rId21" Type="http://schemas.openxmlformats.org/officeDocument/2006/relationships/notesSlide" Target="../notesSlides/notesSlide9.xml"></Relationship><Relationship Id="rId22" Type="http://schemas.openxmlformats.org/officeDocument/2006/relationships/image" Target="../media/fImage357163898283.png"></Relationship><Relationship Id="rId23" Type="http://schemas.openxmlformats.org/officeDocument/2006/relationships/slideLayout" Target="../slideLayouts/slideLayout1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1">
    <p:bg>
      <p:bgPr>
        <a:solidFill>
          <a:srgbClr val="1428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  1" descr="/Users/isuhyeong/Library/Group Containers/L48J367XN4.com.infraware.PolarisOffice/EngineTemp/26024/image-1-3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8288635" cy="10287635"/>
          </a:xfrm>
          <a:prstGeom prst="rect"/>
          <a:noFill/>
        </p:spPr>
      </p:pic>
      <p:pic>
        <p:nvPicPr>
          <p:cNvPr id="5" name="자산 6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107430" y="4333240"/>
            <a:ext cx="6077585" cy="1629410"/>
          </a:xfrm>
          <a:prstGeom prst="rect"/>
          <a:noFill/>
        </p:spPr>
      </p:pic>
      <p:sp>
        <p:nvSpPr>
          <p:cNvPr id="7" name="name_2025 Business proposal presentation"/>
          <p:cNvSpPr/>
          <p:nvPr/>
        </p:nvSpPr>
        <p:spPr>
          <a:xfrm>
            <a:off x="6791325" y="6229350"/>
            <a:ext cx="4876800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2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0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2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5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B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U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S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I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N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E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S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S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P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R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O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P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O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S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A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L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P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R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E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S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E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N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T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A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T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I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O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N</a:t>
            </a:r>
            <a:endParaRPr lang="en-US" sz="1575" dirty="0"/>
          </a:p>
        </p:txBody>
      </p:sp>
      <p:pic>
        <p:nvPicPr>
          <p:cNvPr id="8" name="그림 23" descr="/Users/isuhyeong/Library/Group Containers/L48J367XN4.com.infraware.PolarisOffice/EngineTemp/26024/fImage339153779461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23620" y="599440"/>
            <a:ext cx="4643120" cy="20193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35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981075" y="4191000"/>
            <a:ext cx="16335375" cy="3543300"/>
          </a:xfrm>
          <a:prstGeom prst="rect">
            <a:avLst/>
          </a:prstGeom>
        </p:spPr>
      </p:pic>
      <p:pic>
        <p:nvPicPr>
          <p:cNvPr id="4" name="Rectangl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377295" y="3009900"/>
            <a:ext cx="4005580" cy="4519930"/>
          </a:xfrm>
          <a:prstGeom prst="rect"/>
          <a:noFill/>
        </p:spPr>
      </p:pic>
      <p:pic>
        <p:nvPicPr>
          <p:cNvPr id="5" name="Rectangl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139940" y="3009900"/>
            <a:ext cx="4005580" cy="4519930"/>
          </a:xfrm>
          <a:prstGeom prst="rect"/>
          <a:noFill/>
        </p:spPr>
      </p:pic>
      <p:pic>
        <p:nvPicPr>
          <p:cNvPr id="6" name="Rectangl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03220" y="3009900"/>
            <a:ext cx="4005580" cy="4519930"/>
          </a:xfrm>
          <a:prstGeom prst="rect"/>
          <a:noFill/>
        </p:spPr>
      </p:pic>
      <p:pic>
        <p:nvPicPr>
          <p:cNvPr id="7" name="Arrow 1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4846955" y="7271385"/>
            <a:ext cx="120650" cy="817880"/>
          </a:xfrm>
          <a:prstGeom prst="rect">
            <a:avLst/>
          </a:prstGeom>
        </p:spPr>
      </p:pic>
      <p:pic>
        <p:nvPicPr>
          <p:cNvPr id="8" name="Arrow 2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9083675" y="7271385"/>
            <a:ext cx="120650" cy="817880"/>
          </a:xfrm>
          <a:prstGeom prst="rect">
            <a:avLst/>
          </a:prstGeom>
        </p:spPr>
      </p:pic>
      <p:pic>
        <p:nvPicPr>
          <p:cNvPr id="9" name="Arrow 3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13321030" y="7271385"/>
            <a:ext cx="120650" cy="817880"/>
          </a:xfrm>
          <a:prstGeom prst="rect">
            <a:avLst/>
          </a:prstGeom>
        </p:spPr>
      </p:pic>
      <p:pic>
        <p:nvPicPr>
          <p:cNvPr id="10" name="Rectangle 18">    </p:cNvPr>
          <p:cNvPicPr>
            <a:picLocks noChangeAspect="1"/>
          </p:cNvPicPr>
          <p:nvPr/>
        </p:nvPicPr>
        <p:blipFill>
          <a:blip r:embed="rId10"/>
          <a:srcRect l="0" r="0" t="0" b="0"/>
          <a:stretch/>
        </p:blipFill>
        <p:spPr>
          <a:xfrm>
            <a:off x="3361055" y="8105775"/>
            <a:ext cx="3095625" cy="695325"/>
          </a:xfrm>
          <a:prstGeom prst="rect">
            <a:avLst/>
          </a:prstGeom>
        </p:spPr>
      </p:pic>
      <p:pic>
        <p:nvPicPr>
          <p:cNvPr id="11" name="Rectangle 33">    </p:cNvPr>
          <p:cNvPicPr>
            <a:picLocks noChangeAspect="1"/>
          </p:cNvPicPr>
          <p:nvPr/>
        </p:nvPicPr>
        <p:blipFill>
          <a:blip r:embed="rId11"/>
          <a:srcRect l="0" r="0" t="0" b="0"/>
          <a:stretch/>
        </p:blipFill>
        <p:spPr>
          <a:xfrm>
            <a:off x="7590155" y="8105775"/>
            <a:ext cx="3095625" cy="695325"/>
          </a:xfrm>
          <a:prstGeom prst="rect">
            <a:avLst/>
          </a:prstGeom>
        </p:spPr>
      </p:pic>
      <p:pic>
        <p:nvPicPr>
          <p:cNvPr id="12" name="Rectangle 34">    </p:cNvPr>
          <p:cNvPicPr>
            <a:picLocks noChangeAspect="1"/>
          </p:cNvPicPr>
          <p:nvPr/>
        </p:nvPicPr>
        <p:blipFill>
          <a:blip r:embed="rId12"/>
          <a:srcRect l="0" r="0" t="0" b="0"/>
          <a:stretch/>
        </p:blipFill>
        <p:spPr>
          <a:xfrm>
            <a:off x="11826875" y="8105775"/>
            <a:ext cx="3095625" cy="695325"/>
          </a:xfrm>
          <a:prstGeom prst="rect">
            <a:avLst/>
          </a:prstGeom>
        </p:spPr>
      </p:pic>
      <p:pic>
        <p:nvPicPr>
          <p:cNvPr id="13" name="자산 7 1">    </p:cNvPr>
          <p:cNvPicPr>
            <a:picLocks noChangeAspect="1"/>
          </p:cNvPicPr>
          <p:nvPr/>
        </p:nvPicPr>
        <p:blipFill>
          <a:blip r:embed="rId13"/>
          <a:srcRect l="0" r="0" t="0" b="0"/>
          <a:stretch/>
        </p:blipFill>
        <p:spPr>
          <a:xfrm>
            <a:off x="16330295" y="442595"/>
            <a:ext cx="1333500" cy="361950"/>
          </a:xfrm>
          <a:prstGeom prst="rect">
            <a:avLst/>
          </a:prstGeom>
        </p:spPr>
      </p:pic>
      <p:sp>
        <p:nvSpPr>
          <p:cNvPr id="14" name="Text 0"/>
          <p:cNvSpPr>
            <a:spLocks/>
          </p:cNvSpPr>
          <p:nvPr/>
        </p:nvSpPr>
        <p:spPr>
          <a:xfrm rot="0">
            <a:off x="952500" y="2154555"/>
            <a:ext cx="9239885" cy="553085"/>
          </a:xfrm>
          <a:prstGeom prst="rect"/>
          <a:noFill/>
          <a:ln cap="flat" cmpd="sng">
            <a:prstDash/>
          </a:ln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ts val="2175"/>
              </a:lnSpc>
              <a:buFontTx/>
              <a:buNone/>
            </a:pPr>
            <a:r>
              <a:rPr lang="en-US" sz="1800">
                <a:solidFill>
                  <a:srgbClr val="000000">
                    <a:alpha val="80070"/>
                  </a:srgbClr>
                </a:solidFill>
                <a:latin typeface="Pretendard Medium" charset="0"/>
                <a:ea typeface="Pretendard Medium" charset="0"/>
                <a:cs typeface="Pretendard Medium" charset="0"/>
              </a:rPr>
              <a:t>기</a:t>
            </a:r>
            <a:r>
              <a:rPr lang="en-US" sz="1800">
                <a:solidFill>
                  <a:srgbClr val="000000">
                    <a:alpha val="80070"/>
                  </a:srgbClr>
                </a:solidFill>
                <a:latin typeface="Pretendard Medium" charset="0"/>
                <a:ea typeface="Pretendard Medium" charset="0"/>
                <a:cs typeface="Pretendard Medium" charset="0"/>
              </a:rPr>
              <a:t>존의 과학 이론 또는 기술과 차별화되는 창조적이고 원천적인 개념 제안, 이를 구현하는 방법론을 제시.</a:t>
            </a:r>
            <a:endParaRPr lang="ko-KR" altLang="en-US" sz="1800">
              <a:solidFill>
                <a:srgbClr val="000000">
                  <a:alpha val="80070"/>
                </a:srgbClr>
              </a:solidFill>
              <a:latin typeface="Pretendard Medium" charset="0"/>
              <a:ea typeface="Pretendard Medium" charset="0"/>
              <a:cs typeface="Pretendard Medium" charset="0"/>
            </a:endParaRPr>
          </a:p>
          <a:p>
            <a:pPr marL="0" indent="0" algn="l">
              <a:lnSpc>
                <a:spcPts val="2175"/>
              </a:lnSpc>
              <a:buFontTx/>
              <a:buNone/>
            </a:pPr>
            <a:r>
              <a:rPr lang="en-US" sz="1800">
                <a:solidFill>
                  <a:srgbClr val="000000">
                    <a:alpha val="80070"/>
                  </a:srgbClr>
                </a:solidFill>
                <a:latin typeface="Pretendard Medium" charset="0"/>
                <a:ea typeface="Pretendard Medium" charset="0"/>
                <a:cs typeface="Pretendard Medium" charset="0"/>
              </a:rPr>
              <a:t>새로운 과학 현상의 발견이나 원리를 규명하려는 연구.</a:t>
            </a:r>
            <a:endParaRPr lang="ko-KR" altLang="en-US"/>
          </a:p>
        </p:txBody>
      </p:sp>
      <p:sp>
        <p:nvSpPr>
          <p:cNvPr id="15" name="Text 1"/>
          <p:cNvSpPr/>
          <p:nvPr/>
        </p:nvSpPr>
        <p:spPr>
          <a:xfrm>
            <a:off x="3848100" y="3296285"/>
            <a:ext cx="211455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술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에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대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한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설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명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
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입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력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해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주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세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요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.</a:t>
            </a:r>
            <a:endParaRPr lang="en-US" sz="2190" dirty="0"/>
          </a:p>
        </p:txBody>
      </p:sp>
      <p:sp>
        <p:nvSpPr>
          <p:cNvPr id="16" name="Text 2"/>
          <p:cNvSpPr/>
          <p:nvPr/>
        </p:nvSpPr>
        <p:spPr>
          <a:xfrm>
            <a:off x="8086725" y="3296285"/>
            <a:ext cx="211455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술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에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대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한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설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명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
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입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력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해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주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세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요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.</a:t>
            </a:r>
            <a:endParaRPr lang="en-US" sz="2190" dirty="0"/>
          </a:p>
        </p:txBody>
      </p:sp>
      <p:sp>
        <p:nvSpPr>
          <p:cNvPr id="17" name="Text 3"/>
          <p:cNvSpPr/>
          <p:nvPr/>
        </p:nvSpPr>
        <p:spPr>
          <a:xfrm>
            <a:off x="12325350" y="3296285"/>
            <a:ext cx="211455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술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에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대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한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설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명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ctr" indent="0" marL="0">
              <a:lnSpc>
                <a:spcPts val="2625"/>
              </a:lnSpc>
              <a:buNone/>
            </a:pPr>
            <a:r>
              <a:rPr lang="en-US" sz="2190" dirty="0">
                <a:solidFill>
                  <a:srgbClr val="000000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
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입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력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해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주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세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요</a:t>
            </a:r>
            <a:pPr algn="ctr" indent="0" marL="0">
              <a:lnSpc>
                <a:spcPts val="2625"/>
              </a:lnSpc>
              <a:buNone/>
            </a:pPr>
            <a:r>
              <a:rPr lang="en-US" sz="2190" b="1" dirty="0">
                <a:solidFill>
                  <a:srgbClr val="1428A0">
                    <a:alpha val="8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.</a:t>
            </a:r>
            <a:endParaRPr lang="en-US" sz="2190" dirty="0"/>
          </a:p>
        </p:txBody>
      </p:sp>
      <p:sp>
        <p:nvSpPr>
          <p:cNvPr id="18" name="Text 4"/>
          <p:cNvSpPr/>
          <p:nvPr/>
        </p:nvSpPr>
        <p:spPr>
          <a:xfrm>
            <a:off x="3671570" y="8293735"/>
            <a:ext cx="25431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3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결</a:t>
            </a:r>
            <a:pPr algn="l" indent="0" marL="0">
              <a:lnSpc>
                <a:spcPts val="2550"/>
              </a:lnSpc>
              <a:buNone/>
            </a:pPr>
            <a:r>
              <a:rPr lang="en-US" sz="213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550"/>
              </a:lnSpc>
              <a:buNone/>
            </a:pPr>
            <a:r>
              <a:rPr lang="en-US" sz="213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값</a:t>
            </a:r>
            <a:pPr algn="l" indent="0" marL="0">
              <a:lnSpc>
                <a:spcPts val="2550"/>
              </a:lnSpc>
              <a:buNone/>
            </a:pPr>
            <a:r>
              <a:rPr lang="en-US" sz="213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3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입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력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해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주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세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요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.</a:t>
            </a:r>
            <a:endParaRPr lang="en-US" sz="2132" dirty="0"/>
          </a:p>
        </p:txBody>
      </p:sp>
      <p:sp>
        <p:nvSpPr>
          <p:cNvPr id="19" name="Text 5"/>
          <p:cNvSpPr/>
          <p:nvPr/>
        </p:nvSpPr>
        <p:spPr>
          <a:xfrm>
            <a:off x="7900670" y="8293735"/>
            <a:ext cx="25431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3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결</a:t>
            </a:r>
            <a:pPr algn="l" indent="0" marL="0">
              <a:lnSpc>
                <a:spcPts val="2550"/>
              </a:lnSpc>
              <a:buNone/>
            </a:pPr>
            <a:r>
              <a:rPr lang="en-US" sz="213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550"/>
              </a:lnSpc>
              <a:buNone/>
            </a:pPr>
            <a:r>
              <a:rPr lang="en-US" sz="213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값</a:t>
            </a:r>
            <a:pPr algn="l" indent="0" marL="0">
              <a:lnSpc>
                <a:spcPts val="2550"/>
              </a:lnSpc>
              <a:buNone/>
            </a:pPr>
            <a:r>
              <a:rPr lang="en-US" sz="213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3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입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력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해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주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세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요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.</a:t>
            </a:r>
            <a:endParaRPr lang="en-US" sz="2132" dirty="0"/>
          </a:p>
        </p:txBody>
      </p:sp>
      <p:sp>
        <p:nvSpPr>
          <p:cNvPr id="20" name="Text 6"/>
          <p:cNvSpPr/>
          <p:nvPr/>
        </p:nvSpPr>
        <p:spPr>
          <a:xfrm>
            <a:off x="12138025" y="8293735"/>
            <a:ext cx="25431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3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결</a:t>
            </a:r>
            <a:pPr algn="l" indent="0" marL="0">
              <a:lnSpc>
                <a:spcPts val="2550"/>
              </a:lnSpc>
              <a:buNone/>
            </a:pPr>
            <a:r>
              <a:rPr lang="en-US" sz="213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550"/>
              </a:lnSpc>
              <a:buNone/>
            </a:pPr>
            <a:r>
              <a:rPr lang="en-US" sz="213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값</a:t>
            </a:r>
            <a:pPr algn="l" indent="0" marL="0">
              <a:lnSpc>
                <a:spcPts val="2550"/>
              </a:lnSpc>
              <a:buNone/>
            </a:pPr>
            <a:r>
              <a:rPr lang="en-US" sz="213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3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입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력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해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주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세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요</a:t>
            </a:r>
            <a:pPr algn="l" indent="0" marL="0">
              <a:lnSpc>
                <a:spcPts val="255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.</a:t>
            </a:r>
            <a:endParaRPr lang="en-US" sz="2132" dirty="0"/>
          </a:p>
        </p:txBody>
      </p:sp>
      <p:sp>
        <p:nvSpPr>
          <p:cNvPr id="21" name="Text 7"/>
          <p:cNvSpPr>
            <a:spLocks/>
          </p:cNvSpPr>
          <p:nvPr/>
        </p:nvSpPr>
        <p:spPr>
          <a:xfrm rot="0">
            <a:off x="952500" y="1459230"/>
            <a:ext cx="5351780" cy="553720"/>
          </a:xfrm>
          <a:prstGeom prst="rect"/>
          <a:noFill/>
          <a:ln cap="flat" cmpd="sng">
            <a:prstDash/>
          </a:ln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ts val="4350"/>
              </a:lnSpc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Pretendard Bold" charset="0"/>
                <a:ea typeface="Pretendard Bold" charset="0"/>
                <a:cs typeface="Pretendard Bold" charset="0"/>
              </a:rPr>
              <a:t>타</a:t>
            </a:r>
            <a:r>
              <a:rPr lang="en-US" sz="3600" b="1">
                <a:solidFill>
                  <a:srgbClr val="000000"/>
                </a:solidFill>
                <a:latin typeface="Pretendard Bold" charset="0"/>
                <a:ea typeface="Pretendard Bold" charset="0"/>
                <a:cs typeface="Pretendard Bold" charset="0"/>
              </a:rPr>
              <a:t>이틀을 입력해주세요.</a:t>
            </a:r>
            <a:endParaRPr lang="ko-KR" altLang="en-US" sz="3600" b="1">
              <a:solidFill>
                <a:srgbClr val="000000"/>
              </a:solidFill>
              <a:latin typeface="Pretendard Bold" charset="0"/>
              <a:ea typeface="Pretendard Bold" charset="0"/>
              <a:cs typeface="Pretendard Bold" charset="0"/>
            </a:endParaRPr>
          </a:p>
        </p:txBody>
      </p:sp>
      <p:pic>
        <p:nvPicPr>
          <p:cNvPr id="23" name="그림 38" descr="/Users/isuhyeong/Library/Group Containers/L48J367XN4.com.infraware.PolarisOffice/EngineTemp/26024/fImage357163925274.pn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24254" y="591185"/>
            <a:ext cx="4640580" cy="208280"/>
          </a:xfrm>
          <a:prstGeom prst="rect"/>
          <a:noFill/>
        </p:spPr>
      </p:pic>
      <p:sp>
        <p:nvSpPr>
          <p:cNvPr id="24" name="도형 39"/>
          <p:cNvSpPr>
            <a:spLocks/>
          </p:cNvSpPr>
          <p:nvPr/>
        </p:nvSpPr>
        <p:spPr>
          <a:xfrm rot="0">
            <a:off x="1024254" y="982345"/>
            <a:ext cx="7420609" cy="325120"/>
          </a:xfrm>
          <a:prstGeom prst="rect"/>
          <a:noFill/>
          <a:ln cap="flat" cmpd="sng">
            <a:prstDash/>
          </a:ln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ts val="2550"/>
              </a:lnSpc>
              <a:buFontTx/>
              <a:buNone/>
            </a:pPr>
            <a:r>
              <a:rPr lang="en-US" sz="2100" b="1">
                <a:solidFill>
                  <a:srgbClr val="1428A0"/>
                </a:solidFill>
                <a:latin typeface="Pretendard" charset="0"/>
                <a:ea typeface="Pretendard" charset="0"/>
                <a:cs typeface="Pretendard Bold" charset="0"/>
              </a:rPr>
              <a:t>Sentence 1</a:t>
            </a:r>
            <a:r>
              <a:rPr lang="en-US" sz="2100" b="1">
                <a:solidFill>
                  <a:srgbClr val="000000"/>
                </a:solidFill>
                <a:latin typeface="Pretendard" charset="0"/>
                <a:ea typeface="Pretendard" charset="0"/>
                <a:cs typeface="Pretendard Bold" charset="0"/>
              </a:rPr>
              <a:t> </a:t>
            </a:r>
            <a:r>
              <a:rPr lang="en-US" sz="2100">
                <a:solidFill>
                  <a:srgbClr val="000000"/>
                </a:solidFill>
                <a:latin typeface="Pretendard" charset="0"/>
                <a:ea typeface="Pretendard" charset="0"/>
                <a:cs typeface="Pretendard Regular" charset="0"/>
              </a:rPr>
              <a:t>기획 내용을 작성 해 주세요.</a:t>
            </a:r>
            <a:endParaRPr lang="ko-KR" altLang="en-US" sz="2100">
              <a:solidFill>
                <a:srgbClr val="000000"/>
              </a:solidFill>
              <a:latin typeface="Pretendard" charset="0"/>
              <a:ea typeface="Pretendard" charset="0"/>
              <a:cs typeface="Pretendard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CK_cm08521470 2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0" y="0"/>
            <a:ext cx="6810375" cy="10287000"/>
          </a:xfrm>
          <a:prstGeom prst="rect">
            <a:avLst/>
          </a:prstGeom>
        </p:spPr>
      </p:pic>
      <p:pic>
        <p:nvPicPr>
          <p:cNvPr id="4" name="Group 35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9022080" y="2933700"/>
            <a:ext cx="7305675" cy="895350"/>
          </a:xfrm>
          <a:prstGeom prst="rect">
            <a:avLst/>
          </a:prstGeom>
        </p:spPr>
      </p:pic>
      <p:pic>
        <p:nvPicPr>
          <p:cNvPr id="5" name="Group 34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r="0" t="0" b="0"/>
          <a:stretch/>
        </p:blipFill>
        <p:spPr>
          <a:xfrm>
            <a:off x="9022080" y="4404360"/>
            <a:ext cx="6972300" cy="895350"/>
          </a:xfrm>
          <a:prstGeom prst="rect">
            <a:avLst/>
          </a:prstGeom>
        </p:spPr>
      </p:pic>
      <p:pic>
        <p:nvPicPr>
          <p:cNvPr id="6" name="Group 33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r="0" t="0" b="0"/>
          <a:stretch/>
        </p:blipFill>
        <p:spPr>
          <a:xfrm>
            <a:off x="9022080" y="5875020"/>
            <a:ext cx="6791325" cy="895350"/>
          </a:xfrm>
          <a:prstGeom prst="rect">
            <a:avLst/>
          </a:prstGeom>
        </p:spPr>
      </p:pic>
      <p:pic>
        <p:nvPicPr>
          <p:cNvPr id="7" name="Group 32">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r="0" t="0" b="0"/>
          <a:stretch/>
        </p:blipFill>
        <p:spPr>
          <a:xfrm>
            <a:off x="9022080" y="7346315"/>
            <a:ext cx="7410450" cy="895350"/>
          </a:xfrm>
          <a:prstGeom prst="rect">
            <a:avLst/>
          </a:prstGeom>
        </p:spPr>
      </p:pic>
      <p:pic>
        <p:nvPicPr>
          <p:cNvPr id="8" name="Line 1">    </p:cNvPr>
          <p:cNvPicPr>
            <a:picLocks noChangeAspect="1"/>
          </p:cNvPicPr>
          <p:nvPr/>
        </p:nvPicPr>
        <p:blipFill>
          <a:blip r:embed="rId12"/>
          <a:srcRect l="0" r="0" t="0" b="0"/>
          <a:stretch/>
        </p:blipFill>
        <p:spPr>
          <a:xfrm>
            <a:off x="9022080" y="4142105"/>
            <a:ext cx="7305675" cy="8890"/>
          </a:xfrm>
          <a:prstGeom prst="rect">
            <a:avLst/>
          </a:prstGeom>
        </p:spPr>
      </p:pic>
      <p:pic>
        <p:nvPicPr>
          <p:cNvPr id="9" name="Line 2">    </p:cNvPr>
          <p:cNvPicPr>
            <a:picLocks noChangeAspect="1"/>
          </p:cNvPicPr>
          <p:nvPr/>
        </p:nvPicPr>
        <p:blipFill>
          <a:blip r:embed="rId13"/>
          <a:srcRect l="0" r="0" t="0" b="0"/>
          <a:stretch/>
        </p:blipFill>
        <p:spPr>
          <a:xfrm>
            <a:off x="9022080" y="5560060"/>
            <a:ext cx="7305675" cy="8890"/>
          </a:xfrm>
          <a:prstGeom prst="rect">
            <a:avLst/>
          </a:prstGeom>
        </p:spPr>
      </p:pic>
      <p:pic>
        <p:nvPicPr>
          <p:cNvPr id="10" name="Line 3">    </p:cNvPr>
          <p:cNvPicPr>
            <a:picLocks noChangeAspect="1"/>
          </p:cNvPicPr>
          <p:nvPr/>
        </p:nvPicPr>
        <p:blipFill>
          <a:blip r:embed="rId14"/>
          <a:srcRect l="0" r="0" t="0" b="0"/>
          <a:stretch/>
        </p:blipFill>
        <p:spPr>
          <a:xfrm>
            <a:off x="9022080" y="7066280"/>
            <a:ext cx="7305675" cy="8890"/>
          </a:xfrm>
          <a:prstGeom prst="rect">
            <a:avLst/>
          </a:prstGeom>
        </p:spPr>
      </p:pic>
      <p:pic>
        <p:nvPicPr>
          <p:cNvPr id="11" name="자산 7 1">    </p:cNvPr>
          <p:cNvPicPr>
            <a:picLocks noChangeAspect="1"/>
          </p:cNvPicPr>
          <p:nvPr/>
        </p:nvPicPr>
        <p:blipFill>
          <a:blip r:embed="rId15"/>
          <a:srcRect l="0" r="0" t="0" b="0"/>
          <a:stretch/>
        </p:blipFill>
        <p:spPr>
          <a:xfrm>
            <a:off x="16330295" y="442595"/>
            <a:ext cx="1333500" cy="36195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10246995" y="2933700"/>
            <a:ext cx="6099810" cy="888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존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학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이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론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또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술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차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화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창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조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이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고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원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념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안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,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이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를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구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방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법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론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
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새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운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학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상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견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이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원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리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를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명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려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연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구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endParaRPr lang="en-US" sz="1930" dirty="0"/>
          </a:p>
        </p:txBody>
      </p:sp>
      <p:sp>
        <p:nvSpPr>
          <p:cNvPr id="13" name="Text 1"/>
          <p:cNvSpPr/>
          <p:nvPr/>
        </p:nvSpPr>
        <p:spPr>
          <a:xfrm>
            <a:off x="10248265" y="4404360"/>
            <a:ext cx="5765165" cy="888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학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‧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학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술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보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에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여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할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있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
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새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운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학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술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야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를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척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여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창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할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있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
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학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술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으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미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파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급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효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어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느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정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endParaRPr lang="en-US" sz="1930" dirty="0"/>
          </a:p>
        </p:txBody>
      </p:sp>
      <p:sp>
        <p:nvSpPr>
          <p:cNvPr id="14" name="Milestone"/>
          <p:cNvSpPr/>
          <p:nvPr/>
        </p:nvSpPr>
        <p:spPr>
          <a:xfrm>
            <a:off x="10247630" y="5875020"/>
            <a:ext cx="5584825" cy="888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i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l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e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s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t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o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n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e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,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예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산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,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등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획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연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구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목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달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성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당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고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합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리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
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구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체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목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증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방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법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고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있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endParaRPr lang="en-US" sz="1930" dirty="0"/>
          </a:p>
        </p:txBody>
      </p:sp>
      <p:sp>
        <p:nvSpPr>
          <p:cNvPr id="15" name="Text 3"/>
          <p:cNvSpPr/>
          <p:nvPr/>
        </p:nvSpPr>
        <p:spPr>
          <a:xfrm>
            <a:off x="10248265" y="7495540"/>
            <a:ext cx="6203315" cy="5918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연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구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책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자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술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역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량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리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더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십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충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한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
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참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여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연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구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문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성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고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있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고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절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게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구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성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되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어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있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325"/>
              </a:lnSpc>
              <a:buNone/>
            </a:pPr>
            <a:r>
              <a:rPr lang="en-US" sz="193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endParaRPr lang="en-US" sz="1930" dirty="0"/>
          </a:p>
        </p:txBody>
      </p:sp>
      <p:sp>
        <p:nvSpPr>
          <p:cNvPr id="16" name="Sentence 4"/>
          <p:cNvSpPr/>
          <p:nvPr/>
        </p:nvSpPr>
        <p:spPr>
          <a:xfrm>
            <a:off x="1295400" y="352425"/>
            <a:ext cx="1267460" cy="276860"/>
          </a:xfrm>
          <a:prstGeom prst="rect">
            <a:avLst/>
          </a:prstGeom>
          <a:noFill/>
          <a:ln/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ts val="2175"/>
              </a:lnSpc>
              <a:buFontTx/>
              <a:buNone/>
            </a:pPr>
            <a:r>
              <a:rPr lang="en-US" sz="1800">
                <a:solidFill>
                  <a:srgbClr val="1428A0"/>
                </a:solidFill>
                <a:latin typeface="Pretendard ExtraBold" charset="0"/>
                <a:ea typeface="Pretendard ExtraBold" charset="0"/>
                <a:cs typeface="Pretendard ExtraBold" charset="0"/>
              </a:rPr>
              <a:t>Sentence </a:t>
            </a:r>
            <a:r>
              <a:rPr lang="en-US" sz="1800">
                <a:solidFill>
                  <a:srgbClr val="1428A0"/>
                </a:solidFill>
                <a:latin typeface="Pretendard ExtraBold" charset="0"/>
                <a:ea typeface="Pretendard ExtraBold" charset="0"/>
                <a:cs typeface="Pretendard ExtraBold" charset="0"/>
              </a:rPr>
              <a:t>1</a:t>
            </a:r>
            <a:endParaRPr lang="ko-KR" altLang="en-US" sz="1800">
              <a:solidFill>
                <a:srgbClr val="1428A0"/>
              </a:solidFill>
              <a:latin typeface="Pretendard ExtraBold" charset="0"/>
              <a:ea typeface="Pretendard ExtraBold" charset="0"/>
              <a:cs typeface="Pretendard ExtraBold" charset="0"/>
            </a:endParaRPr>
          </a:p>
        </p:txBody>
      </p:sp>
      <p:sp>
        <p:nvSpPr>
          <p:cNvPr id="18" name="Text 6"/>
          <p:cNvSpPr/>
          <p:nvPr/>
        </p:nvSpPr>
        <p:spPr>
          <a:xfrm>
            <a:off x="10582275" y="1800225"/>
            <a:ext cx="428625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타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이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틀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을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입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력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해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주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세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요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.</a:t>
            </a:r>
            <a:endParaRPr lang="en-US" sz="3600" dirty="0"/>
          </a:p>
        </p:txBody>
      </p:sp>
      <p:pic>
        <p:nvPicPr>
          <p:cNvPr id="19" name="그림 34" descr="/Users/isuhyeong/Library/Group Containers/L48J367XN4.com.infraware.PolarisOffice/EngineTemp/26024/fImage33915388236.png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301115" y="702310"/>
            <a:ext cx="4643120" cy="20193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18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3738245" y="2162175"/>
            <a:ext cx="5324475" cy="3171825"/>
          </a:xfrm>
          <a:prstGeom prst="rect">
            <a:avLst/>
          </a:prstGeom>
        </p:spPr>
      </p:pic>
      <p:pic>
        <p:nvPicPr>
          <p:cNvPr id="4" name="Ellipse 8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8074660" y="2351405"/>
            <a:ext cx="838200" cy="838200"/>
          </a:xfrm>
          <a:prstGeom prst="rect">
            <a:avLst/>
          </a:prstGeom>
        </p:spPr>
      </p:pic>
      <p:pic>
        <p:nvPicPr>
          <p:cNvPr id="5" name="Group 7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r="0" t="0" b="0"/>
          <a:stretch/>
        </p:blipFill>
        <p:spPr>
          <a:xfrm>
            <a:off x="8324215" y="2592070"/>
            <a:ext cx="352425" cy="352425"/>
          </a:xfrm>
          <a:prstGeom prst="rect">
            <a:avLst/>
          </a:prstGeom>
        </p:spPr>
      </p:pic>
      <p:pic>
        <p:nvPicPr>
          <p:cNvPr id="6" name="Rectangle 18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r="0" t="0" b="0"/>
          <a:stretch/>
        </p:blipFill>
        <p:spPr>
          <a:xfrm>
            <a:off x="9235440" y="2162175"/>
            <a:ext cx="5324475" cy="3171825"/>
          </a:xfrm>
          <a:prstGeom prst="rect">
            <a:avLst/>
          </a:prstGeom>
        </p:spPr>
      </p:pic>
      <p:pic>
        <p:nvPicPr>
          <p:cNvPr id="7" name="Ellipse 8">    </p:cNvPr>
          <p:cNvPicPr>
            <a:picLocks noChangeAspect="1"/>
          </p:cNvPicPr>
          <p:nvPr/>
        </p:nvPicPr>
        <p:blipFill>
          <a:blip r:embed="rId10"/>
          <a:srcRect l="0" r="0" t="0" b="0"/>
          <a:stretch/>
        </p:blipFill>
        <p:spPr>
          <a:xfrm>
            <a:off x="13571855" y="2351405"/>
            <a:ext cx="838200" cy="838200"/>
          </a:xfrm>
          <a:prstGeom prst="rect">
            <a:avLst/>
          </a:prstGeom>
        </p:spPr>
      </p:pic>
      <p:pic>
        <p:nvPicPr>
          <p:cNvPr id="8" name="Group 7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r="0" t="0" b="0"/>
          <a:stretch/>
        </p:blipFill>
        <p:spPr>
          <a:xfrm>
            <a:off x="13821410" y="2592070"/>
            <a:ext cx="352425" cy="352425"/>
          </a:xfrm>
          <a:prstGeom prst="rect">
            <a:avLst/>
          </a:prstGeom>
        </p:spPr>
      </p:pic>
      <p:pic>
        <p:nvPicPr>
          <p:cNvPr id="9" name="Rectangle 18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r="0" t="0" b="0"/>
          <a:stretch/>
        </p:blipFill>
        <p:spPr>
          <a:xfrm>
            <a:off x="9235440" y="5528310"/>
            <a:ext cx="5324475" cy="3171825"/>
          </a:xfrm>
          <a:prstGeom prst="rect">
            <a:avLst/>
          </a:prstGeom>
        </p:spPr>
      </p:pic>
      <p:pic>
        <p:nvPicPr>
          <p:cNvPr id="10" name="Ellipse 8">    </p:cNvPr>
          <p:cNvPicPr>
            <a:picLocks noChangeAspect="1"/>
          </p:cNvPicPr>
          <p:nvPr/>
        </p:nvPicPr>
        <p:blipFill>
          <a:blip r:embed="rId15"/>
          <a:srcRect l="0" r="0" t="0" b="0"/>
          <a:stretch/>
        </p:blipFill>
        <p:spPr>
          <a:xfrm>
            <a:off x="13571855" y="5717540"/>
            <a:ext cx="838200" cy="838200"/>
          </a:xfrm>
          <a:prstGeom prst="rect">
            <a:avLst/>
          </a:prstGeom>
        </p:spPr>
      </p:pic>
      <p:pic>
        <p:nvPicPr>
          <p:cNvPr id="11" name="Group 7">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r="0" t="0" b="0"/>
          <a:stretch/>
        </p:blipFill>
        <p:spPr>
          <a:xfrm>
            <a:off x="13821410" y="5958205"/>
            <a:ext cx="352425" cy="352425"/>
          </a:xfrm>
          <a:prstGeom prst="rect">
            <a:avLst/>
          </a:prstGeom>
        </p:spPr>
      </p:pic>
      <p:pic>
        <p:nvPicPr>
          <p:cNvPr id="12" name="Rectangle 18">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r="0" t="0" b="0"/>
          <a:stretch/>
        </p:blipFill>
        <p:spPr>
          <a:xfrm>
            <a:off x="3738245" y="5528310"/>
            <a:ext cx="5324475" cy="3171825"/>
          </a:xfrm>
          <a:prstGeom prst="rect">
            <a:avLst/>
          </a:prstGeom>
        </p:spPr>
      </p:pic>
      <p:pic>
        <p:nvPicPr>
          <p:cNvPr id="13" name="Ellipse 8">    </p:cNvPr>
          <p:cNvPicPr>
            <a:picLocks noChangeAspect="1"/>
          </p:cNvPicPr>
          <p:nvPr/>
        </p:nvPicPr>
        <p:blipFill>
          <a:blip r:embed="rId20"/>
          <a:srcRect l="0" r="0" t="0" b="0"/>
          <a:stretch/>
        </p:blipFill>
        <p:spPr>
          <a:xfrm>
            <a:off x="8074660" y="5717540"/>
            <a:ext cx="838200" cy="838200"/>
          </a:xfrm>
          <a:prstGeom prst="rect">
            <a:avLst/>
          </a:prstGeom>
        </p:spPr>
      </p:pic>
      <p:pic>
        <p:nvPicPr>
          <p:cNvPr id="14" name="Group 7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0" r="0" t="0" b="0"/>
          <a:stretch/>
        </p:blipFill>
        <p:spPr>
          <a:xfrm>
            <a:off x="8324215" y="5958205"/>
            <a:ext cx="352425" cy="352425"/>
          </a:xfrm>
          <a:prstGeom prst="rect">
            <a:avLst/>
          </a:prstGeom>
        </p:spPr>
      </p:pic>
      <p:pic>
        <p:nvPicPr>
          <p:cNvPr id="15" name="자산 7 1">    </p:cNvPr>
          <p:cNvPicPr>
            <a:picLocks noChangeAspect="1"/>
          </p:cNvPicPr>
          <p:nvPr/>
        </p:nvPicPr>
        <p:blipFill>
          <a:blip r:embed="rId23"/>
          <a:srcRect l="0" r="0" t="0" b="0"/>
          <a:stretch/>
        </p:blipFill>
        <p:spPr>
          <a:xfrm>
            <a:off x="16330295" y="442595"/>
            <a:ext cx="1333500" cy="36195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4116705" y="2590165"/>
            <a:ext cx="29051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목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722" dirty="0"/>
          </a:p>
        </p:txBody>
      </p:sp>
      <p:sp>
        <p:nvSpPr>
          <p:cNvPr id="17" name="Text 1"/>
          <p:cNvSpPr/>
          <p:nvPr/>
        </p:nvSpPr>
        <p:spPr>
          <a:xfrm>
            <a:off x="4116705" y="3190875"/>
            <a:ext cx="283845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문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내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용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203" dirty="0"/>
          </a:p>
        </p:txBody>
      </p:sp>
      <p:sp>
        <p:nvSpPr>
          <p:cNvPr id="18" name="Text 2"/>
          <p:cNvSpPr/>
          <p:nvPr/>
        </p:nvSpPr>
        <p:spPr>
          <a:xfrm>
            <a:off x="9613900" y="2590165"/>
            <a:ext cx="29051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목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722" dirty="0"/>
          </a:p>
        </p:txBody>
      </p:sp>
      <p:sp>
        <p:nvSpPr>
          <p:cNvPr id="19" name="Text 3"/>
          <p:cNvSpPr/>
          <p:nvPr/>
        </p:nvSpPr>
        <p:spPr>
          <a:xfrm>
            <a:off x="9613900" y="3190875"/>
            <a:ext cx="283845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문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내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용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203" dirty="0"/>
          </a:p>
        </p:txBody>
      </p:sp>
      <p:sp>
        <p:nvSpPr>
          <p:cNvPr id="20" name="Text 4"/>
          <p:cNvSpPr/>
          <p:nvPr/>
        </p:nvSpPr>
        <p:spPr>
          <a:xfrm>
            <a:off x="9613900" y="5955665"/>
            <a:ext cx="29051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목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722" dirty="0"/>
          </a:p>
        </p:txBody>
      </p:sp>
      <p:sp>
        <p:nvSpPr>
          <p:cNvPr id="21" name="Text 5"/>
          <p:cNvSpPr/>
          <p:nvPr/>
        </p:nvSpPr>
        <p:spPr>
          <a:xfrm>
            <a:off x="9613900" y="6556375"/>
            <a:ext cx="283845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문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내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용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203" dirty="0"/>
          </a:p>
        </p:txBody>
      </p:sp>
      <p:sp>
        <p:nvSpPr>
          <p:cNvPr id="22" name="Text 6"/>
          <p:cNvSpPr/>
          <p:nvPr/>
        </p:nvSpPr>
        <p:spPr>
          <a:xfrm>
            <a:off x="4116705" y="5955665"/>
            <a:ext cx="29051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목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33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722" dirty="0"/>
          </a:p>
        </p:txBody>
      </p:sp>
      <p:sp>
        <p:nvSpPr>
          <p:cNvPr id="23" name="Text 7"/>
          <p:cNvSpPr/>
          <p:nvPr/>
        </p:nvSpPr>
        <p:spPr>
          <a:xfrm>
            <a:off x="4116705" y="6556375"/>
            <a:ext cx="283845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문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내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용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27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203" dirty="0"/>
          </a:p>
        </p:txBody>
      </p:sp>
      <p:sp>
        <p:nvSpPr>
          <p:cNvPr id="24" name="Text 8"/>
          <p:cNvSpPr/>
          <p:nvPr/>
        </p:nvSpPr>
        <p:spPr>
          <a:xfrm>
            <a:off x="7048500" y="1219200"/>
            <a:ext cx="428625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타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이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틀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을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입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력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해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주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세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요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.</a:t>
            </a:r>
            <a:endParaRPr lang="en-US" sz="3600" dirty="0"/>
          </a:p>
        </p:txBody>
      </p:sp>
      <p:pic>
        <p:nvPicPr>
          <p:cNvPr id="25" name="그림 33" descr="/Users/isuhyeong/Library/Group Containers/L48J367XN4.com.infraware.PolarisOffice/EngineTemp/26024/fImage357163878909.png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24254" y="591185"/>
            <a:ext cx="4640580" cy="20828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 descr="/Users/isuhyeong/Library/Group Containers/L48J367XN4.com.infraware.PolarisOffice/EngineTemp/26024/image-13-1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-10160" y="-635"/>
            <a:ext cx="18288635" cy="10287635"/>
          </a:xfrm>
          <a:prstGeom prst="rect"/>
          <a:noFill/>
        </p:spPr>
      </p:pic>
      <p:pic>
        <p:nvPicPr>
          <p:cNvPr id="3" name="Ellipse 10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2695575" y="2381250"/>
            <a:ext cx="971550" cy="971550"/>
          </a:xfrm>
          <a:prstGeom prst="rect">
            <a:avLst/>
          </a:prstGeom>
        </p:spPr>
      </p:pic>
      <p:pic>
        <p:nvPicPr>
          <p:cNvPr id="4" name="Ellipse 11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2695575" y="3886200"/>
            <a:ext cx="971550" cy="971550"/>
          </a:xfrm>
          <a:prstGeom prst="rect">
            <a:avLst/>
          </a:prstGeom>
        </p:spPr>
      </p:pic>
      <p:pic>
        <p:nvPicPr>
          <p:cNvPr id="5" name="Ellipse 12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r="0" t="0" b="0"/>
          <a:stretch/>
        </p:blipFill>
        <p:spPr>
          <a:xfrm>
            <a:off x="2695575" y="5524500"/>
            <a:ext cx="971550" cy="971550"/>
          </a:xfrm>
          <a:prstGeom prst="rect">
            <a:avLst/>
          </a:prstGeom>
        </p:spPr>
      </p:pic>
      <p:pic>
        <p:nvPicPr>
          <p:cNvPr id="6" name="Ellipse 13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r="0" t="0" b="0"/>
          <a:stretch/>
        </p:blipFill>
        <p:spPr>
          <a:xfrm>
            <a:off x="2695575" y="6934200"/>
            <a:ext cx="971550" cy="971550"/>
          </a:xfrm>
          <a:prstGeom prst="rect">
            <a:avLst/>
          </a:prstGeom>
        </p:spPr>
      </p:pic>
      <p:pic>
        <p:nvPicPr>
          <p:cNvPr id="7" name="Line 1">    </p:cNvPr>
          <p:cNvPicPr>
            <a:picLocks noChangeAspect="1"/>
          </p:cNvPicPr>
          <p:nvPr/>
        </p:nvPicPr>
        <p:blipFill>
          <a:blip r:embed="rId11"/>
          <a:srcRect l="0" r="0" t="0" b="0"/>
          <a:stretch/>
        </p:blipFill>
        <p:spPr>
          <a:xfrm>
            <a:off x="1838325" y="3590925"/>
            <a:ext cx="14601825" cy="18415"/>
          </a:xfrm>
          <a:prstGeom prst="rect">
            <a:avLst/>
          </a:prstGeom>
        </p:spPr>
      </p:pic>
      <p:pic>
        <p:nvPicPr>
          <p:cNvPr id="8" name="Line 2">    </p:cNvPr>
          <p:cNvPicPr>
            <a:picLocks noChangeAspect="1"/>
          </p:cNvPicPr>
          <p:nvPr/>
        </p:nvPicPr>
        <p:blipFill>
          <a:blip r:embed="rId12"/>
          <a:srcRect l="0" r="0" t="0" b="0"/>
          <a:stretch/>
        </p:blipFill>
        <p:spPr>
          <a:xfrm>
            <a:off x="1838325" y="5133975"/>
            <a:ext cx="14601825" cy="18415"/>
          </a:xfrm>
          <a:prstGeom prst="rect">
            <a:avLst/>
          </a:prstGeom>
        </p:spPr>
      </p:pic>
      <p:pic>
        <p:nvPicPr>
          <p:cNvPr id="9" name="Line 3">    </p:cNvPr>
          <p:cNvPicPr>
            <a:picLocks noChangeAspect="1"/>
          </p:cNvPicPr>
          <p:nvPr/>
        </p:nvPicPr>
        <p:blipFill>
          <a:blip r:embed="rId13"/>
          <a:srcRect l="0" r="0" t="0" b="0"/>
          <a:stretch/>
        </p:blipFill>
        <p:spPr>
          <a:xfrm>
            <a:off x="1838325" y="6772275"/>
            <a:ext cx="14601825" cy="18415"/>
          </a:xfrm>
          <a:prstGeom prst="rect">
            <a:avLst/>
          </a:prstGeom>
        </p:spPr>
      </p:pic>
      <p:pic>
        <p:nvPicPr>
          <p:cNvPr id="10" name="Rectangle 12">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r="0" t="0" b="0"/>
          <a:stretch/>
        </p:blipFill>
        <p:spPr>
          <a:xfrm>
            <a:off x="0" y="0"/>
            <a:ext cx="18288000" cy="1047750"/>
          </a:xfrm>
          <a:prstGeom prst="rect">
            <a:avLst/>
          </a:prstGeom>
        </p:spPr>
      </p:pic>
      <p:pic>
        <p:nvPicPr>
          <p:cNvPr id="11" name="Rectangle 13" descr="/Users/isuhyeong/Library/Group Containers/L48J367XN4.com.infraware.PolarisOffice/EngineTemp/26024/image-13-16.pn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190500"/>
            <a:ext cx="6637020" cy="857885"/>
          </a:xfrm>
          <a:prstGeom prst="rect"/>
          <a:noFill/>
        </p:spPr>
      </p:pic>
      <p:pic>
        <p:nvPicPr>
          <p:cNvPr id="12" name="자산 6">    </p:cNvPr>
          <p:cNvPicPr>
            <a:picLocks noChangeAspect="1"/>
          </p:cNvPicPr>
          <p:nvPr/>
        </p:nvPicPr>
        <p:blipFill>
          <a:blip r:embed="rId18"/>
          <a:srcRect l="0" r="0" t="0" b="0"/>
          <a:stretch/>
        </p:blipFill>
        <p:spPr>
          <a:xfrm>
            <a:off x="16330295" y="442595"/>
            <a:ext cx="1333500" cy="36195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4143375" y="3952875"/>
            <a:ext cx="54292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학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‧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학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술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에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할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있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
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새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학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술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척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창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할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있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
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학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술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파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급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효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느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정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endParaRPr lang="en-US" sz="2100" dirty="0"/>
          </a:p>
        </p:txBody>
      </p:sp>
      <p:sp>
        <p:nvSpPr>
          <p:cNvPr id="14" name="Milestone"/>
          <p:cNvSpPr/>
          <p:nvPr/>
        </p:nvSpPr>
        <p:spPr>
          <a:xfrm>
            <a:off x="4143375" y="5686425"/>
            <a:ext cx="83534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l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s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t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n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,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예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산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,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등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획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연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성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당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고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
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증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법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고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있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endParaRPr lang="en-US" sz="2100" dirty="0"/>
          </a:p>
        </p:txBody>
      </p:sp>
      <p:sp>
        <p:nvSpPr>
          <p:cNvPr id="15" name="Text 2"/>
          <p:cNvSpPr/>
          <p:nvPr/>
        </p:nvSpPr>
        <p:spPr>
          <a:xfrm>
            <a:off x="4143375" y="7096125"/>
            <a:ext cx="665797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연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책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자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술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역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량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십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
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연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성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고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있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고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절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게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성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있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endParaRPr lang="en-US" sz="2100" dirty="0"/>
          </a:p>
        </p:txBody>
      </p:sp>
      <p:sp>
        <p:nvSpPr>
          <p:cNvPr id="16" name="Sentence 4"/>
          <p:cNvSpPr/>
          <p:nvPr/>
        </p:nvSpPr>
        <p:spPr>
          <a:xfrm>
            <a:off x="1295400" y="352425"/>
            <a:ext cx="1267460" cy="276860"/>
          </a:xfrm>
          <a:prstGeom prst="rect">
            <a:avLst/>
          </a:prstGeom>
          <a:noFill/>
          <a:ln/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ts val="2175"/>
              </a:lnSpc>
              <a:buFontTx/>
              <a:buNone/>
            </a:pPr>
            <a:r>
              <a:rPr lang="en-US" sz="1800">
                <a:solidFill>
                  <a:srgbClr val="1428A0"/>
                </a:solidFill>
                <a:latin typeface="Pretendard ExtraBold" charset="0"/>
                <a:ea typeface="Pretendard ExtraBold" charset="0"/>
                <a:cs typeface="Pretendard ExtraBold" charset="0"/>
              </a:rPr>
              <a:t>Sentence </a:t>
            </a:r>
            <a:r>
              <a:rPr lang="en-US" sz="1800">
                <a:solidFill>
                  <a:srgbClr val="1428A0"/>
                </a:solidFill>
                <a:latin typeface="Pretendard ExtraBold" charset="0"/>
                <a:ea typeface="Pretendard ExtraBold" charset="0"/>
                <a:cs typeface="Pretendard ExtraBold" charset="0"/>
              </a:rPr>
              <a:t>1</a:t>
            </a:r>
            <a:endParaRPr lang="ko-KR" altLang="en-US" sz="1800">
              <a:solidFill>
                <a:srgbClr val="1428A0"/>
              </a:solidFill>
              <a:latin typeface="Pretendard ExtraBold" charset="0"/>
              <a:ea typeface="Pretendard ExtraBold" charset="0"/>
              <a:cs typeface="Pretendard ExtraBold" charset="0"/>
            </a:endParaRPr>
          </a:p>
        </p:txBody>
      </p:sp>
      <p:sp>
        <p:nvSpPr>
          <p:cNvPr id="18" name="Text 5"/>
          <p:cNvSpPr/>
          <p:nvPr/>
        </p:nvSpPr>
        <p:spPr>
          <a:xfrm>
            <a:off x="4143375" y="2543175"/>
            <a:ext cx="1153477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학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론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또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술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차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창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조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고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원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적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념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안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,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법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론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
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새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학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상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원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규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명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려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연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?</a:t>
            </a:r>
            <a:endParaRPr lang="en-US" sz="2100" dirty="0"/>
          </a:p>
        </p:txBody>
      </p:sp>
      <p:pic>
        <p:nvPicPr>
          <p:cNvPr id="19" name="그림 32" descr="/Users/isuhyeong/Library/Group Containers/L48J367XN4.com.infraware.PolarisOffice/EngineTemp/26024/fImage357163868567.png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291590" y="704215"/>
            <a:ext cx="4640580" cy="20828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2">
    <p:bg>
      <p:bgPr>
        <a:solidFill>
          <a:srgbClr val="1428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  1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Rectangle 35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9505950" y="4581525"/>
            <a:ext cx="9525" cy="1123950"/>
          </a:xfrm>
          <a:prstGeom prst="rect">
            <a:avLst/>
          </a:prstGeom>
        </p:spPr>
      </p:pic>
      <p:pic>
        <p:nvPicPr>
          <p:cNvPr id="6" name="자산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791325" y="4352925"/>
            <a:ext cx="2515235" cy="1581785"/>
          </a:xfrm>
          <a:prstGeom prst="rect"/>
          <a:noFill/>
        </p:spPr>
      </p:pic>
      <p:sp>
        <p:nvSpPr>
          <p:cNvPr id="8" name="Text 1"/>
          <p:cNvSpPr/>
          <p:nvPr/>
        </p:nvSpPr>
        <p:spPr>
          <a:xfrm>
            <a:off x="9953625" y="4467225"/>
            <a:ext cx="1276350" cy="1314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45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삼</a:t>
            </a:r>
            <a:pPr algn="l" indent="0" marL="0">
              <a:lnSpc>
                <a:spcPts val="345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성</a:t>
            </a:r>
            <a:pPr algn="l" indent="0" marL="0">
              <a:lnSpc>
                <a:spcPts val="345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
</a:t>
            </a:r>
            <a:pPr algn="l" indent="0" marL="0">
              <a:lnSpc>
                <a:spcPts val="345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미</a:t>
            </a:r>
            <a:pPr algn="l" indent="0" marL="0">
              <a:lnSpc>
                <a:spcPts val="345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래</a:t>
            </a:r>
            <a:pPr algn="l" indent="0" marL="0">
              <a:lnSpc>
                <a:spcPts val="345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기</a:t>
            </a:r>
            <a:pPr algn="l" indent="0" marL="0">
              <a:lnSpc>
                <a:spcPts val="345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술</a:t>
            </a:r>
            <a:pPr algn="l" indent="0" marL="0">
              <a:lnSpc>
                <a:spcPts val="345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
</a:t>
            </a:r>
            <a:pPr algn="l" indent="0" marL="0">
              <a:lnSpc>
                <a:spcPts val="345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육</a:t>
            </a:r>
            <a:pPr algn="l" indent="0" marL="0">
              <a:lnSpc>
                <a:spcPts val="345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성</a:t>
            </a:r>
            <a:pPr algn="l" indent="0" marL="0">
              <a:lnSpc>
                <a:spcPts val="345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사</a:t>
            </a:r>
            <a:pPr algn="l" indent="0" marL="0">
              <a:lnSpc>
                <a:spcPts val="345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업</a:t>
            </a:r>
            <a:endParaRPr lang="en-US" sz="2850" dirty="0"/>
          </a:p>
        </p:txBody>
      </p:sp>
      <p:sp>
        <p:nvSpPr>
          <p:cNvPr id="9" name="name_2025 Business proposal presentation"/>
          <p:cNvSpPr/>
          <p:nvPr/>
        </p:nvSpPr>
        <p:spPr>
          <a:xfrm>
            <a:off x="6791325" y="6229350"/>
            <a:ext cx="4876800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2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0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2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5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B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U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S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I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N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E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S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S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P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R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O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P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O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S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A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L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P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R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E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S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E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N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T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A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T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I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O</a:t>
            </a:r>
            <a:pPr algn="l" indent="0" marL="0">
              <a:lnSpc>
                <a:spcPts val="1875"/>
              </a:lnSpc>
              <a:buNone/>
            </a:pPr>
            <a:r>
              <a:rPr lang="en-US" sz="1575" spc="158" kern="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N</a:t>
            </a:r>
            <a:endParaRPr lang="en-US" sz="1575" dirty="0"/>
          </a:p>
        </p:txBody>
      </p:sp>
      <p:pic>
        <p:nvPicPr>
          <p:cNvPr id="10" name="그림 24" descr="/Users/isuhyeong/Library/Group Containers/L48J367XN4.com.infraware.PolarisOffice/EngineTemp/26024/fImage339153788487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23620" y="589280"/>
            <a:ext cx="4643120" cy="20193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3">
    <p:bg>
      <p:bgPr>
        <a:solidFill>
          <a:srgbClr val="316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6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  1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Group 36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5158105" y="3876675"/>
            <a:ext cx="7972425" cy="2286000"/>
          </a:xfrm>
          <a:prstGeom prst="rect">
            <a:avLst/>
          </a:prstGeom>
        </p:spPr>
      </p:pic>
      <p:sp>
        <p:nvSpPr>
          <p:cNvPr id="5" name="Samsung Forum 2025"/>
          <p:cNvSpPr/>
          <p:nvPr/>
        </p:nvSpPr>
        <p:spPr>
          <a:xfrm>
            <a:off x="5158105" y="3876675"/>
            <a:ext cx="28575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S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m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s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u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n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g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
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F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o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r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u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m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
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0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5</a:t>
            </a:r>
            <a:endParaRPr lang="en-US" sz="5037" dirty="0"/>
          </a:p>
        </p:txBody>
      </p:sp>
      <p:pic>
        <p:nvPicPr>
          <p:cNvPr id="6" name="그림 25" descr="/Users/isuhyeong/Library/Group Containers/L48J367XN4.com.infraware.PolarisOffice/EngineTemp/26024/fImage339153798353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23620" y="589280"/>
            <a:ext cx="4643120" cy="20193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4">
    <p:bg>
      <p:bgPr>
        <a:solidFill>
          <a:srgbClr val="FA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ame 1618872656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352550" y="3325495"/>
            <a:ext cx="14878050" cy="723900"/>
          </a:xfrm>
          <a:prstGeom prst="rect">
            <a:avLst/>
          </a:prstGeom>
        </p:spPr>
      </p:pic>
      <p:pic>
        <p:nvPicPr>
          <p:cNvPr id="3" name="Vector 63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1352550" y="4160520"/>
            <a:ext cx="14878050" cy="6985"/>
          </a:xfrm>
          <a:prstGeom prst="rect">
            <a:avLst/>
          </a:prstGeom>
        </p:spPr>
      </p:pic>
      <p:pic>
        <p:nvPicPr>
          <p:cNvPr id="4" name="Frame 1618872657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1352550" y="4287520"/>
            <a:ext cx="14878050" cy="723900"/>
          </a:xfrm>
          <a:prstGeom prst="rect">
            <a:avLst/>
          </a:prstGeom>
        </p:spPr>
      </p:pic>
      <p:pic>
        <p:nvPicPr>
          <p:cNvPr id="5" name="Vector 67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1352550" y="5122545"/>
            <a:ext cx="14878050" cy="6985"/>
          </a:xfrm>
          <a:prstGeom prst="rect">
            <a:avLst/>
          </a:prstGeom>
        </p:spPr>
      </p:pic>
      <p:pic>
        <p:nvPicPr>
          <p:cNvPr id="6" name="Frame 1618872658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1352550" y="5240020"/>
            <a:ext cx="14878050" cy="723900"/>
          </a:xfrm>
          <a:prstGeom prst="rect">
            <a:avLst/>
          </a:prstGeom>
        </p:spPr>
      </p:pic>
      <p:pic>
        <p:nvPicPr>
          <p:cNvPr id="7" name="Vector 65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1352550" y="6084570"/>
            <a:ext cx="14878050" cy="6985"/>
          </a:xfrm>
          <a:prstGeom prst="rect">
            <a:avLst/>
          </a:prstGeom>
        </p:spPr>
      </p:pic>
      <p:pic>
        <p:nvPicPr>
          <p:cNvPr id="8" name="Frame 1618872659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1352550" y="6202045"/>
            <a:ext cx="14878050" cy="723900"/>
          </a:xfrm>
          <a:prstGeom prst="rect">
            <a:avLst/>
          </a:prstGeom>
        </p:spPr>
      </p:pic>
      <p:pic>
        <p:nvPicPr>
          <p:cNvPr id="9" name="Vector 64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1352550" y="7037070"/>
            <a:ext cx="14878050" cy="6985"/>
          </a:xfrm>
          <a:prstGeom prst="rect">
            <a:avLst/>
          </a:prstGeom>
        </p:spPr>
      </p:pic>
      <p:pic>
        <p:nvPicPr>
          <p:cNvPr id="10" name="Frame 1618872660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1352550" y="7154545"/>
            <a:ext cx="14878050" cy="723900"/>
          </a:xfrm>
          <a:prstGeom prst="rect">
            <a:avLst/>
          </a:prstGeom>
        </p:spPr>
      </p:pic>
      <p:pic>
        <p:nvPicPr>
          <p:cNvPr id="11" name="자산 7 1">    </p:cNvPr>
          <p:cNvPicPr>
            <a:picLocks noChangeAspect="1"/>
          </p:cNvPicPr>
          <p:nvPr/>
        </p:nvPicPr>
        <p:blipFill>
          <a:blip r:embed="rId10"/>
          <a:srcRect l="0" r="0" t="0" b="0"/>
          <a:stretch/>
        </p:blipFill>
        <p:spPr>
          <a:xfrm>
            <a:off x="16330295" y="442595"/>
            <a:ext cx="1333500" cy="361950"/>
          </a:xfrm>
          <a:prstGeom prst="rect">
            <a:avLst/>
          </a:prstGeom>
        </p:spPr>
      </p:pic>
      <p:sp>
        <p:nvSpPr>
          <p:cNvPr id="12" name="Agenda"/>
          <p:cNvSpPr/>
          <p:nvPr/>
        </p:nvSpPr>
        <p:spPr>
          <a:xfrm>
            <a:off x="1600200" y="1714500"/>
            <a:ext cx="1696085" cy="572135"/>
          </a:xfrm>
          <a:prstGeom prst="rect">
            <a:avLst/>
          </a:prstGeom>
          <a:noFill/>
          <a:ln/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ct val="104167"/>
              </a:lnSpc>
              <a:buFontTx/>
              <a:buNone/>
            </a:pPr>
            <a:r>
              <a:rPr lang="en-US" sz="3600" spc="-70" b="1">
                <a:solidFill>
                  <a:srgbClr val="1428A0"/>
                </a:solidFill>
                <a:latin typeface="Pretendard" charset="0"/>
                <a:ea typeface="Pretendard" charset="0"/>
                <a:cs typeface="Manrope Bold" charset="0"/>
              </a:rPr>
              <a:t>Agenda</a:t>
            </a:r>
            <a:endParaRPr lang="ko-KR" altLang="en-US" sz="3600" b="1">
              <a:solidFill>
                <a:srgbClr val="1428A0"/>
              </a:solidFill>
              <a:latin typeface="Pretendard" charset="0"/>
              <a:ea typeface="Pretendard" charset="0"/>
              <a:cs typeface="Manrope Bold" charset="0"/>
            </a:endParaRPr>
          </a:p>
        </p:txBody>
      </p:sp>
      <p:sp>
        <p:nvSpPr>
          <p:cNvPr id="13" name="name_1"/>
          <p:cNvSpPr/>
          <p:nvPr/>
        </p:nvSpPr>
        <p:spPr>
          <a:xfrm>
            <a:off x="1343025" y="3412490"/>
            <a:ext cx="743585" cy="550545"/>
          </a:xfrm>
          <a:prstGeom prst="rect">
            <a:avLst/>
          </a:prstGeom>
          <a:noFill/>
          <a:ln/>
        </p:spPr>
        <p:txBody>
          <a:bodyPr wrap="square" lIns="0" tIns="0" rIns="0" bIns="0" numCol="1" vert="horz" anchor="t">
            <a:noAutofit/>
          </a:bodyPr>
          <a:lstStyle/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3645" spc="-70" b="1">
                <a:solidFill>
                  <a:srgbClr val="1428A0"/>
                </a:solidFill>
                <a:latin typeface="Pretendard" charset="0"/>
                <a:ea typeface="Pretendard" charset="0"/>
                <a:cs typeface="Manrope SemiBold" charset="0"/>
              </a:rPr>
              <a:t>1</a:t>
            </a:r>
            <a:endParaRPr lang="ko-KR" altLang="en-US" sz="3645" b="1">
              <a:solidFill>
                <a:srgbClr val="1428A0"/>
              </a:solidFill>
              <a:latin typeface="Pretendard" charset="0"/>
              <a:ea typeface="Pretendard" charset="0"/>
              <a:cs typeface="Manrope SemiBold" charset="0"/>
            </a:endParaRPr>
          </a:p>
        </p:txBody>
      </p:sp>
      <p:sp>
        <p:nvSpPr>
          <p:cNvPr id="14" name="Problem"/>
          <p:cNvSpPr/>
          <p:nvPr/>
        </p:nvSpPr>
        <p:spPr>
          <a:xfrm>
            <a:off x="2192655" y="3412490"/>
            <a:ext cx="7579995" cy="550545"/>
          </a:xfrm>
          <a:prstGeom prst="rect">
            <a:avLst/>
          </a:prstGeom>
          <a:noFill/>
          <a:ln/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ct val="100000"/>
              </a:lnSpc>
              <a:buFontTx/>
              <a:buNone/>
            </a:pPr>
            <a:r>
              <a:rPr lang="en-US" sz="3645" spc="-70" b="1">
                <a:solidFill>
                  <a:srgbClr val="1428A0"/>
                </a:solidFill>
                <a:latin typeface="Pretendard" charset="0"/>
                <a:ea typeface="Pretendard" charset="0"/>
                <a:cs typeface="Manrope SemiBold" charset="0"/>
              </a:rPr>
              <a:t>Problem</a:t>
            </a:r>
            <a:endParaRPr lang="ko-KR" altLang="en-US" sz="3645" b="1">
              <a:solidFill>
                <a:srgbClr val="1428A0"/>
              </a:solidFill>
              <a:latin typeface="Pretendard" charset="0"/>
              <a:ea typeface="Pretendard" charset="0"/>
              <a:cs typeface="Manrope SemiBold" charset="0"/>
            </a:endParaRPr>
          </a:p>
        </p:txBody>
      </p:sp>
      <p:sp>
        <p:nvSpPr>
          <p:cNvPr id="15" name="name_2"/>
          <p:cNvSpPr/>
          <p:nvPr/>
        </p:nvSpPr>
        <p:spPr>
          <a:xfrm>
            <a:off x="1343025" y="4374515"/>
            <a:ext cx="743585" cy="550545"/>
          </a:xfrm>
          <a:prstGeom prst="rect">
            <a:avLst/>
          </a:prstGeom>
          <a:noFill/>
          <a:ln/>
        </p:spPr>
        <p:txBody>
          <a:bodyPr wrap="square" lIns="0" tIns="0" rIns="0" bIns="0" numCol="1" vert="horz" anchor="t">
            <a:noAutofit/>
          </a:bodyPr>
          <a:lstStyle/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3645" spc="-70" b="1">
                <a:solidFill>
                  <a:srgbClr val="1428A0"/>
                </a:solidFill>
                <a:latin typeface="Pretendard" charset="0"/>
                <a:ea typeface="Pretendard" charset="0"/>
                <a:cs typeface="Manrope SemiBold" charset="0"/>
              </a:rPr>
              <a:t>2</a:t>
            </a:r>
            <a:endParaRPr lang="ko-KR" altLang="en-US" sz="3645" b="1">
              <a:solidFill>
                <a:srgbClr val="1428A0"/>
              </a:solidFill>
              <a:latin typeface="Pretendard" charset="0"/>
              <a:ea typeface="Pretendard" charset="0"/>
              <a:cs typeface="Manrope SemiBold" charset="0"/>
            </a:endParaRPr>
          </a:p>
        </p:txBody>
      </p:sp>
      <p:sp>
        <p:nvSpPr>
          <p:cNvPr id="16" name="Solution"/>
          <p:cNvSpPr>
            <a:spLocks/>
          </p:cNvSpPr>
          <p:nvPr/>
        </p:nvSpPr>
        <p:spPr>
          <a:xfrm rot="0">
            <a:off x="2192655" y="4374515"/>
            <a:ext cx="7579995" cy="550545"/>
          </a:xfrm>
          <a:prstGeom prst="rect"/>
          <a:noFill/>
          <a:ln cap="flat" cmpd="sng">
            <a:prstDash/>
          </a:ln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ct val="100000"/>
              </a:lnSpc>
              <a:buFontTx/>
              <a:buNone/>
            </a:pPr>
            <a:r>
              <a:rPr lang="en-US" sz="3645" spc="-70" b="1">
                <a:solidFill>
                  <a:srgbClr val="1428A0"/>
                </a:solidFill>
                <a:latin typeface="Pretendard" charset="0"/>
                <a:ea typeface="Pretendard" charset="0"/>
                <a:cs typeface="Manrope SemiBold" charset="0"/>
              </a:rPr>
              <a:t>Solution</a:t>
            </a:r>
            <a:endParaRPr lang="ko-KR" altLang="en-US" sz="3645" b="1">
              <a:solidFill>
                <a:srgbClr val="1428A0"/>
              </a:solidFill>
              <a:latin typeface="Pretendard" charset="0"/>
              <a:ea typeface="Pretendard" charset="0"/>
              <a:cs typeface="Manrope SemiBold" charset="0"/>
            </a:endParaRPr>
          </a:p>
        </p:txBody>
      </p:sp>
      <p:sp>
        <p:nvSpPr>
          <p:cNvPr id="17" name="name_3"/>
          <p:cNvSpPr/>
          <p:nvPr/>
        </p:nvSpPr>
        <p:spPr>
          <a:xfrm>
            <a:off x="1343025" y="5327015"/>
            <a:ext cx="743585" cy="550545"/>
          </a:xfrm>
          <a:prstGeom prst="rect">
            <a:avLst/>
          </a:prstGeom>
          <a:noFill/>
          <a:ln/>
        </p:spPr>
        <p:txBody>
          <a:bodyPr wrap="square" lIns="0" tIns="0" rIns="0" bIns="0" numCol="1" vert="horz" anchor="t">
            <a:noAutofit/>
          </a:bodyPr>
          <a:lstStyle/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3645" spc="-70" b="1">
                <a:solidFill>
                  <a:srgbClr val="1428A0"/>
                </a:solidFill>
                <a:latin typeface="Pretendard" charset="0"/>
                <a:ea typeface="Pretendard" charset="0"/>
                <a:cs typeface="Manrope SemiBold" charset="0"/>
              </a:rPr>
              <a:t>3</a:t>
            </a:r>
            <a:endParaRPr lang="ko-KR" altLang="en-US" sz="3645" b="1">
              <a:solidFill>
                <a:srgbClr val="1428A0"/>
              </a:solidFill>
              <a:latin typeface="Pretendard" charset="0"/>
              <a:ea typeface="Pretendard" charset="0"/>
              <a:cs typeface="Manrope SemiBold" charset="0"/>
            </a:endParaRPr>
          </a:p>
        </p:txBody>
      </p:sp>
      <p:sp>
        <p:nvSpPr>
          <p:cNvPr id="18" name="Improvements"/>
          <p:cNvSpPr/>
          <p:nvPr/>
        </p:nvSpPr>
        <p:spPr>
          <a:xfrm>
            <a:off x="2192655" y="5327015"/>
            <a:ext cx="7579995" cy="550545"/>
          </a:xfrm>
          <a:prstGeom prst="rect">
            <a:avLst/>
          </a:prstGeom>
          <a:noFill/>
          <a:ln/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ct val="100000"/>
              </a:lnSpc>
              <a:buFontTx/>
              <a:buNone/>
            </a:pPr>
            <a:r>
              <a:rPr lang="en-US" sz="3645" spc="-70" b="1">
                <a:solidFill>
                  <a:srgbClr val="1428A0"/>
                </a:solidFill>
                <a:latin typeface="Pretendard" charset="0"/>
                <a:ea typeface="Pretendard" charset="0"/>
                <a:cs typeface="Manrope SemiBold" charset="0"/>
              </a:rPr>
              <a:t>Improvements</a:t>
            </a:r>
            <a:endParaRPr lang="ko-KR" altLang="en-US" sz="3645" b="1">
              <a:solidFill>
                <a:srgbClr val="1428A0"/>
              </a:solidFill>
              <a:latin typeface="Pretendard" charset="0"/>
              <a:ea typeface="Pretendard" charset="0"/>
              <a:cs typeface="Manrope SemiBold" charset="0"/>
            </a:endParaRPr>
          </a:p>
        </p:txBody>
      </p:sp>
      <p:sp>
        <p:nvSpPr>
          <p:cNvPr id="19" name="name_4"/>
          <p:cNvSpPr/>
          <p:nvPr/>
        </p:nvSpPr>
        <p:spPr>
          <a:xfrm>
            <a:off x="1343025" y="6289040"/>
            <a:ext cx="743585" cy="550545"/>
          </a:xfrm>
          <a:prstGeom prst="rect">
            <a:avLst/>
          </a:prstGeom>
          <a:noFill/>
          <a:ln/>
        </p:spPr>
        <p:txBody>
          <a:bodyPr wrap="square" lIns="0" tIns="0" rIns="0" bIns="0" numCol="1" vert="horz" anchor="t">
            <a:noAutofit/>
          </a:bodyPr>
          <a:lstStyle/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3645" spc="-70" b="1">
                <a:solidFill>
                  <a:srgbClr val="1428A0"/>
                </a:solidFill>
                <a:latin typeface="Pretendard" charset="0"/>
                <a:ea typeface="Pretendard" charset="0"/>
                <a:cs typeface="Manrope SemiBold" charset="0"/>
              </a:rPr>
              <a:t>4</a:t>
            </a:r>
            <a:endParaRPr lang="ko-KR" altLang="en-US" sz="3645" b="1">
              <a:solidFill>
                <a:srgbClr val="1428A0"/>
              </a:solidFill>
              <a:latin typeface="Pretendard" charset="0"/>
              <a:ea typeface="Pretendard" charset="0"/>
              <a:cs typeface="Manrope SemiBold" charset="0"/>
            </a:endParaRPr>
          </a:p>
        </p:txBody>
      </p:sp>
      <p:sp>
        <p:nvSpPr>
          <p:cNvPr id="20" name="Product"/>
          <p:cNvSpPr/>
          <p:nvPr/>
        </p:nvSpPr>
        <p:spPr>
          <a:xfrm>
            <a:off x="2192655" y="6289040"/>
            <a:ext cx="7579995" cy="550545"/>
          </a:xfrm>
          <a:prstGeom prst="rect">
            <a:avLst/>
          </a:prstGeom>
          <a:noFill/>
          <a:ln/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ct val="100000"/>
              </a:lnSpc>
              <a:buFontTx/>
              <a:buNone/>
            </a:pPr>
            <a:r>
              <a:rPr lang="en-US" sz="3645" spc="-70" b="1">
                <a:solidFill>
                  <a:srgbClr val="1428A0"/>
                </a:solidFill>
                <a:latin typeface="Pretendard" charset="0"/>
                <a:ea typeface="Pretendard" charset="0"/>
                <a:cs typeface="Manrope SemiBold" charset="0"/>
              </a:rPr>
              <a:t>Product</a:t>
            </a:r>
            <a:endParaRPr lang="ko-KR" altLang="en-US" sz="3645" b="1">
              <a:solidFill>
                <a:srgbClr val="1428A0"/>
              </a:solidFill>
              <a:latin typeface="Pretendard" charset="0"/>
              <a:ea typeface="Pretendard" charset="0"/>
              <a:cs typeface="Manrope SemiBold" charset="0"/>
            </a:endParaRPr>
          </a:p>
        </p:txBody>
      </p:sp>
      <p:sp>
        <p:nvSpPr>
          <p:cNvPr id="21" name="name_5"/>
          <p:cNvSpPr/>
          <p:nvPr/>
        </p:nvSpPr>
        <p:spPr>
          <a:xfrm>
            <a:off x="1343025" y="7241540"/>
            <a:ext cx="743585" cy="550545"/>
          </a:xfrm>
          <a:prstGeom prst="rect">
            <a:avLst/>
          </a:prstGeom>
          <a:noFill/>
          <a:ln/>
        </p:spPr>
        <p:txBody>
          <a:bodyPr wrap="square" lIns="0" tIns="0" rIns="0" bIns="0" numCol="1" vert="horz" anchor="t">
            <a:noAutofit/>
          </a:bodyPr>
          <a:lstStyle/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3645" spc="-70" b="1">
                <a:solidFill>
                  <a:srgbClr val="1428A0"/>
                </a:solidFill>
                <a:latin typeface="Pretendard" charset="0"/>
                <a:ea typeface="Pretendard" charset="0"/>
                <a:cs typeface="Manrope SemiBold" charset="0"/>
              </a:rPr>
              <a:t>5</a:t>
            </a:r>
            <a:endParaRPr lang="ko-KR" altLang="en-US" sz="3645" b="1">
              <a:solidFill>
                <a:srgbClr val="1428A0"/>
              </a:solidFill>
              <a:latin typeface="Pretendard" charset="0"/>
              <a:ea typeface="Pretendard" charset="0"/>
              <a:cs typeface="Manrope SemiBold" charset="0"/>
            </a:endParaRPr>
          </a:p>
        </p:txBody>
      </p:sp>
      <p:sp>
        <p:nvSpPr>
          <p:cNvPr id="22" name="Solution Analysis"/>
          <p:cNvSpPr/>
          <p:nvPr/>
        </p:nvSpPr>
        <p:spPr>
          <a:xfrm>
            <a:off x="2192655" y="7241540"/>
            <a:ext cx="7579995" cy="550545"/>
          </a:xfrm>
          <a:prstGeom prst="rect">
            <a:avLst/>
          </a:prstGeom>
          <a:noFill/>
          <a:ln/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ct val="100000"/>
              </a:lnSpc>
              <a:buFontTx/>
              <a:buNone/>
            </a:pPr>
            <a:r>
              <a:rPr lang="en-US" sz="3645" spc="-70" b="1">
                <a:solidFill>
                  <a:srgbClr val="1428A0"/>
                </a:solidFill>
                <a:latin typeface="Pretendard" charset="0"/>
                <a:ea typeface="Pretendard" charset="0"/>
                <a:cs typeface="Manrope SemiBold" charset="0"/>
              </a:rPr>
              <a:t>Solution Analysis</a:t>
            </a:r>
            <a:endParaRPr lang="ko-KR" altLang="en-US" sz="3645" b="1">
              <a:solidFill>
                <a:srgbClr val="1428A0"/>
              </a:solidFill>
              <a:latin typeface="Pretendard" charset="0"/>
              <a:ea typeface="Pretendard" charset="0"/>
              <a:cs typeface="Manrope SemiBold" charset="0"/>
            </a:endParaRPr>
          </a:p>
        </p:txBody>
      </p:sp>
      <p:pic>
        <p:nvPicPr>
          <p:cNvPr id="23" name="그림 28" descr="/Users/isuhyeong/Library/Group Containers/L48J367XN4.com.infraware.PolarisOffice/EngineTemp/26024/fImage357163823899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24254" y="591185"/>
            <a:ext cx="4640580" cy="20828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5">
    <p:bg>
      <p:bgPr>
        <a:solidFill>
          <a:srgbClr val="F4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lipse 3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9144000" y="2924175"/>
            <a:ext cx="9144000" cy="7362825"/>
          </a:xfrm>
          <a:prstGeom prst="rect">
            <a:avLst/>
          </a:prstGeom>
        </p:spPr>
      </p:pic>
      <p:pic>
        <p:nvPicPr>
          <p:cNvPr id="3" name="레이어 0 1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10039350" y="1304925"/>
            <a:ext cx="5848350" cy="8982075"/>
          </a:xfrm>
          <a:prstGeom prst="rect">
            <a:avLst/>
          </a:prstGeom>
        </p:spPr>
      </p:pic>
      <p:pic>
        <p:nvPicPr>
          <p:cNvPr id="5" name="자산 7 1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16330295" y="442595"/>
            <a:ext cx="1333500" cy="3619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295400" y="3133725"/>
            <a:ext cx="1134554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075"/>
              </a:lnSpc>
              <a:buNone/>
            </a:pPr>
            <a:r>
              <a:rPr lang="en-US" sz="5037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미</a:t>
            </a:r>
            <a:pPr algn="l" indent="0" marL="0">
              <a:lnSpc>
                <a:spcPts val="6075"/>
              </a:lnSpc>
              <a:buNone/>
            </a:pPr>
            <a:r>
              <a:rPr lang="en-US" sz="5037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래</a:t>
            </a:r>
            <a:pPr algn="l" indent="0" marL="0">
              <a:lnSpc>
                <a:spcPts val="6075"/>
              </a:lnSpc>
              <a:buNone/>
            </a:pPr>
            <a:r>
              <a:rPr lang="en-US" sz="5037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6075"/>
              </a:lnSpc>
              <a:buNone/>
            </a:pPr>
            <a:r>
              <a:rPr lang="en-US" sz="5037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과</a:t>
            </a:r>
            <a:pPr algn="l" indent="0" marL="0">
              <a:lnSpc>
                <a:spcPts val="6075"/>
              </a:lnSpc>
              <a:buNone/>
            </a:pPr>
            <a:r>
              <a:rPr lang="en-US" sz="5037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학</a:t>
            </a:r>
            <a:pPr algn="l" indent="0" marL="0">
              <a:lnSpc>
                <a:spcPts val="6075"/>
              </a:lnSpc>
              <a:buNone/>
            </a:pPr>
            <a:r>
              <a:rPr lang="en-US" sz="5037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기</a:t>
            </a:r>
            <a:pPr algn="l" indent="0" marL="0">
              <a:lnSpc>
                <a:spcPts val="6075"/>
              </a:lnSpc>
              <a:buNone/>
            </a:pPr>
            <a:r>
              <a:rPr lang="en-US" sz="5037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술</a:t>
            </a:r>
            <a:pPr algn="l" indent="0" marL="0">
              <a:lnSpc>
                <a:spcPts val="6075"/>
              </a:lnSpc>
              <a:buNone/>
            </a:pPr>
            <a:r>
              <a:rPr lang="en-US" sz="5037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을</a:t>
            </a:r>
            <a:pPr algn="l" indent="0" marL="0">
              <a:lnSpc>
                <a:spcPts val="6075"/>
              </a:lnSpc>
              <a:buNone/>
            </a:pPr>
            <a:r>
              <a:rPr lang="en-US" sz="5037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
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선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도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할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연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구</a:t>
            </a:r>
            <a:pPr algn="l" indent="0" marL="0">
              <a:lnSpc>
                <a:spcPts val="6075"/>
              </a:lnSpc>
              <a:buNone/>
            </a:pPr>
            <a:r>
              <a:rPr lang="en-US" sz="5037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자</a:t>
            </a:r>
            <a:endParaRPr lang="en-US" sz="5037" dirty="0"/>
          </a:p>
        </p:txBody>
      </p:sp>
      <p:sp>
        <p:nvSpPr>
          <p:cNvPr id="7" name="OVERVIEW"/>
          <p:cNvSpPr/>
          <p:nvPr/>
        </p:nvSpPr>
        <p:spPr>
          <a:xfrm>
            <a:off x="1295400" y="2457450"/>
            <a:ext cx="18859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O</a:t>
            </a:r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V</a:t>
            </a:r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E</a:t>
            </a:r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R</a:t>
            </a:r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V</a:t>
            </a:r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I</a:t>
            </a:r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E</a:t>
            </a:r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W</a:t>
            </a:r>
            <a:endParaRPr lang="en-US" sz="2700" dirty="0"/>
          </a:p>
        </p:txBody>
      </p:sp>
      <p:sp>
        <p:nvSpPr>
          <p:cNvPr id="8" name="sciencestfsamsungcom"/>
          <p:cNvSpPr/>
          <p:nvPr/>
        </p:nvSpPr>
        <p:spPr>
          <a:xfrm>
            <a:off x="1295400" y="8001000"/>
            <a:ext cx="20859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c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n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c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.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t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f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@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m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u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n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g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.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c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m</a:t>
            </a:r>
            <a:endParaRPr lang="en-US" sz="1350" dirty="0"/>
          </a:p>
        </p:txBody>
      </p:sp>
      <p:sp>
        <p:nvSpPr>
          <p:cNvPr id="9" name="Call  02-597-0401"/>
          <p:cNvSpPr/>
          <p:nvPr/>
        </p:nvSpPr>
        <p:spPr>
          <a:xfrm>
            <a:off x="1295400" y="8391525"/>
            <a:ext cx="14763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C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l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l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: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0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2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5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9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7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0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4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0</a:t>
            </a:r>
            <a:pPr algn="l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1</a:t>
            </a:r>
            <a:endParaRPr lang="en-US" sz="1350" dirty="0"/>
          </a:p>
        </p:txBody>
      </p:sp>
      <p:sp>
        <p:nvSpPr>
          <p:cNvPr id="10" name="Text 4"/>
          <p:cNvSpPr/>
          <p:nvPr/>
        </p:nvSpPr>
        <p:spPr>
          <a:xfrm>
            <a:off x="1295400" y="5457825"/>
            <a:ext cx="25336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1428A0"/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✓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100" dirty="0"/>
          </a:p>
        </p:txBody>
      </p:sp>
      <p:sp>
        <p:nvSpPr>
          <p:cNvPr id="11" name="Text 5"/>
          <p:cNvSpPr/>
          <p:nvPr/>
        </p:nvSpPr>
        <p:spPr>
          <a:xfrm>
            <a:off x="1295400" y="6010275"/>
            <a:ext cx="25336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1428A0"/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✓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1295400" y="6562725"/>
            <a:ext cx="25336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1428A0"/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✓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737373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100" dirty="0"/>
          </a:p>
        </p:txBody>
      </p:sp>
      <p:sp>
        <p:nvSpPr>
          <p:cNvPr id="13" name="default_name"/>
          <p:cNvSpPr/>
          <p:nvPr/>
        </p:nvSpPr>
        <p:spPr>
          <a:xfrm>
            <a:off x="14068425" y="4543425"/>
            <a:ext cx="233362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성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래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술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육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성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사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업</a:t>
            </a:r>
            <a:endParaRPr lang="en-US" sz="2100" dirty="0"/>
          </a:p>
        </p:txBody>
      </p:sp>
      <p:sp>
        <p:nvSpPr>
          <p:cNvPr id="14" name="default_name"/>
          <p:cNvSpPr/>
          <p:nvPr/>
        </p:nvSpPr>
        <p:spPr>
          <a:xfrm>
            <a:off x="14068425" y="3990975"/>
            <a:ext cx="106680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3825"/>
              </a:lnSpc>
              <a:buNone/>
            </a:pPr>
            <a:r>
              <a:rPr lang="en-US" sz="315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이</a:t>
            </a:r>
            <a:pPr algn="l" indent="0" marL="0">
              <a:lnSpc>
                <a:spcPts val="3825"/>
              </a:lnSpc>
              <a:buNone/>
            </a:pPr>
            <a:r>
              <a:rPr lang="en-US" sz="315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준</a:t>
            </a:r>
            <a:pPr algn="l" indent="0" marL="0">
              <a:lnSpc>
                <a:spcPts val="3825"/>
              </a:lnSpc>
              <a:buNone/>
            </a:pPr>
            <a:r>
              <a:rPr lang="en-US" sz="315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호</a:t>
            </a:r>
            <a:endParaRPr lang="en-US" sz="3150" dirty="0"/>
          </a:p>
        </p:txBody>
      </p:sp>
      <p:sp>
        <p:nvSpPr>
          <p:cNvPr id="15" name="default_name"/>
          <p:cNvSpPr/>
          <p:nvPr/>
        </p:nvSpPr>
        <p:spPr>
          <a:xfrm>
            <a:off x="15192375" y="4162425"/>
            <a:ext cx="781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경</a:t>
            </a:r>
            <a:pPr algn="l" indent="0" marL="0">
              <a:lnSpc>
                <a:spcPts val="21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영</a:t>
            </a:r>
            <a:pPr algn="l" indent="0" marL="0">
              <a:lnSpc>
                <a:spcPts val="21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이</a:t>
            </a:r>
            <a:pPr algn="l" indent="0" marL="0">
              <a:lnSpc>
                <a:spcPts val="21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사</a:t>
            </a:r>
            <a:endParaRPr lang="en-US" sz="1725" dirty="0"/>
          </a:p>
        </p:txBody>
      </p:sp>
      <p:pic>
        <p:nvPicPr>
          <p:cNvPr id="16" name="그림 29" descr="/Users/isuhyeong/Library/Group Containers/L48J367XN4.com.infraware.PolarisOffice/EngineTemp/26024/fImage357163835788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24254" y="591185"/>
            <a:ext cx="4640580" cy="20828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21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647700" y="2857500"/>
            <a:ext cx="3238500" cy="4572000"/>
          </a:xfrm>
          <a:prstGeom prst="rect">
            <a:avLst/>
          </a:prstGeom>
        </p:spPr>
      </p:pic>
      <p:pic>
        <p:nvPicPr>
          <p:cNvPr id="4" name="Rectangle 22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4086225" y="2857500"/>
            <a:ext cx="3238500" cy="4572000"/>
          </a:xfrm>
          <a:prstGeom prst="rect">
            <a:avLst/>
          </a:prstGeom>
        </p:spPr>
      </p:pic>
      <p:pic>
        <p:nvPicPr>
          <p:cNvPr id="5" name="Rectangle 23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r="0" t="0" b="0"/>
          <a:stretch/>
        </p:blipFill>
        <p:spPr>
          <a:xfrm>
            <a:off x="7524750" y="2857500"/>
            <a:ext cx="3238500" cy="4572000"/>
          </a:xfrm>
          <a:prstGeom prst="rect">
            <a:avLst/>
          </a:prstGeom>
        </p:spPr>
      </p:pic>
      <p:pic>
        <p:nvPicPr>
          <p:cNvPr id="6" name="Rectangle 24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r="0" t="0" b="0"/>
          <a:stretch/>
        </p:blipFill>
        <p:spPr>
          <a:xfrm>
            <a:off x="10963275" y="2857500"/>
            <a:ext cx="3238500" cy="4572000"/>
          </a:xfrm>
          <a:prstGeom prst="rect">
            <a:avLst/>
          </a:prstGeom>
        </p:spPr>
      </p:pic>
      <p:pic>
        <p:nvPicPr>
          <p:cNvPr id="7" name="Rectangle 25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r="0" t="0" b="0"/>
          <a:stretch/>
        </p:blipFill>
        <p:spPr>
          <a:xfrm>
            <a:off x="14401800" y="2857500"/>
            <a:ext cx="3238500" cy="4572000"/>
          </a:xfrm>
          <a:prstGeom prst="rect">
            <a:avLst/>
          </a:prstGeom>
        </p:spPr>
      </p:pic>
      <p:pic>
        <p:nvPicPr>
          <p:cNvPr id="8" name="Ellipse 8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r="0" t="0" b="0"/>
          <a:stretch/>
        </p:blipFill>
        <p:spPr>
          <a:xfrm>
            <a:off x="933450" y="6219825"/>
            <a:ext cx="971550" cy="971550"/>
          </a:xfrm>
          <a:prstGeom prst="rect">
            <a:avLst/>
          </a:prstGeom>
        </p:spPr>
      </p:pic>
      <p:pic>
        <p:nvPicPr>
          <p:cNvPr id="9" name="Ellipse 9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r="0" t="0" b="0"/>
          <a:stretch/>
        </p:blipFill>
        <p:spPr>
          <a:xfrm>
            <a:off x="4371975" y="6219825"/>
            <a:ext cx="971550" cy="971550"/>
          </a:xfrm>
          <a:prstGeom prst="rect">
            <a:avLst/>
          </a:prstGeom>
        </p:spPr>
      </p:pic>
      <p:pic>
        <p:nvPicPr>
          <p:cNvPr id="10" name="Ellipse 10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r="0" t="0" b="0"/>
          <a:stretch/>
        </p:blipFill>
        <p:spPr>
          <a:xfrm>
            <a:off x="7810500" y="6219825"/>
            <a:ext cx="971550" cy="971550"/>
          </a:xfrm>
          <a:prstGeom prst="rect">
            <a:avLst/>
          </a:prstGeom>
        </p:spPr>
      </p:pic>
      <p:pic>
        <p:nvPicPr>
          <p:cNvPr id="11" name="Ellipse 11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0" r="0" t="0" b="0"/>
          <a:stretch/>
        </p:blipFill>
        <p:spPr>
          <a:xfrm>
            <a:off x="11249025" y="6219825"/>
            <a:ext cx="971550" cy="971550"/>
          </a:xfrm>
          <a:prstGeom prst="rect">
            <a:avLst/>
          </a:prstGeom>
        </p:spPr>
      </p:pic>
      <p:pic>
        <p:nvPicPr>
          <p:cNvPr id="12" name="Ellipse 12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0" r="0" t="0" b="0"/>
          <a:stretch/>
        </p:blipFill>
        <p:spPr>
          <a:xfrm>
            <a:off x="14687550" y="6219825"/>
            <a:ext cx="971550" cy="971550"/>
          </a:xfrm>
          <a:prstGeom prst="rect">
            <a:avLst/>
          </a:prstGeom>
        </p:spPr>
      </p:pic>
      <p:pic>
        <p:nvPicPr>
          <p:cNvPr id="13" name="Group 7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0" r="0" t="0" b="0"/>
          <a:stretch/>
        </p:blipFill>
        <p:spPr>
          <a:xfrm>
            <a:off x="1221740" y="6498590"/>
            <a:ext cx="404495" cy="404495"/>
          </a:xfrm>
          <a:prstGeom prst="rect">
            <a:avLst/>
          </a:prstGeom>
        </p:spPr>
      </p:pic>
      <p:pic>
        <p:nvPicPr>
          <p:cNvPr id="14" name="Group 14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0" r="0" t="0" b="0"/>
          <a:stretch/>
        </p:blipFill>
        <p:spPr>
          <a:xfrm>
            <a:off x="4660265" y="6498590"/>
            <a:ext cx="404495" cy="404495"/>
          </a:xfrm>
          <a:prstGeom prst="rect">
            <a:avLst/>
          </a:prstGeom>
        </p:spPr>
      </p:pic>
      <p:pic>
        <p:nvPicPr>
          <p:cNvPr id="15" name="Group 16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0" r="0" t="0" b="0"/>
          <a:stretch/>
        </p:blipFill>
        <p:spPr>
          <a:xfrm>
            <a:off x="8098790" y="6498590"/>
            <a:ext cx="404495" cy="404495"/>
          </a:xfrm>
          <a:prstGeom prst="rect">
            <a:avLst/>
          </a:prstGeom>
        </p:spPr>
      </p:pic>
      <p:pic>
        <p:nvPicPr>
          <p:cNvPr id="16" name="Group 18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0" r="0" t="0" b="0"/>
          <a:stretch/>
        </p:blipFill>
        <p:spPr>
          <a:xfrm>
            <a:off x="11537315" y="6498590"/>
            <a:ext cx="404495" cy="404495"/>
          </a:xfrm>
          <a:prstGeom prst="rect">
            <a:avLst/>
          </a:prstGeom>
        </p:spPr>
      </p:pic>
      <p:pic>
        <p:nvPicPr>
          <p:cNvPr id="17" name="Group 20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 l="0" r="0" t="0" b="0"/>
          <a:stretch/>
        </p:blipFill>
        <p:spPr>
          <a:xfrm>
            <a:off x="14975840" y="6498590"/>
            <a:ext cx="404495" cy="404495"/>
          </a:xfrm>
          <a:prstGeom prst="rect">
            <a:avLst/>
          </a:prstGeom>
        </p:spPr>
      </p:pic>
      <p:pic>
        <p:nvPicPr>
          <p:cNvPr id="18" name="자산 6">    </p:cNvPr>
          <p:cNvPicPr>
            <a:picLocks noChangeAspect="1"/>
          </p:cNvPicPr>
          <p:nvPr/>
        </p:nvPicPr>
        <p:blipFill>
          <a:blip r:embed="rId33"/>
          <a:srcRect l="0" r="0" t="0" b="0"/>
          <a:stretch/>
        </p:blipFill>
        <p:spPr>
          <a:xfrm>
            <a:off x="16330295" y="442595"/>
            <a:ext cx="1333500" cy="361950"/>
          </a:xfrm>
          <a:prstGeom prst="rect">
            <a:avLst/>
          </a:prstGeom>
        </p:spPr>
      </p:pic>
      <p:sp>
        <p:nvSpPr>
          <p:cNvPr id="19" name="Timeline workflow"/>
          <p:cNvSpPr>
            <a:spLocks/>
          </p:cNvSpPr>
          <p:nvPr/>
        </p:nvSpPr>
        <p:spPr>
          <a:xfrm rot="0">
            <a:off x="6353175" y="1580515"/>
            <a:ext cx="5725160" cy="772160"/>
          </a:xfrm>
          <a:prstGeom prst="rect"/>
          <a:noFill/>
          <a:ln cap="flat" cmpd="sng">
            <a:prstDash/>
          </a:ln>
        </p:spPr>
        <p:txBody>
          <a:bodyPr wrap="square" lIns="0" tIns="0" rIns="0" bIns="0" numCol="1" vert="horz" anchor="ctr">
            <a:noAutofit/>
          </a:bodyPr>
          <a:lstStyle/>
          <a:p>
            <a:pPr marL="0" indent="0" algn="l">
              <a:lnSpc>
                <a:spcPts val="6150"/>
              </a:lnSpc>
              <a:buFontTx/>
              <a:buNone/>
            </a:pPr>
            <a:r>
              <a:rPr lang="en-US" sz="5100" b="1">
                <a:solidFill>
                  <a:srgbClr val="FFFFFF"/>
                </a:solidFill>
                <a:latin typeface="Pretendard Bold" charset="0"/>
                <a:ea typeface="Pretendard Bold" charset="0"/>
                <a:cs typeface="Pretendard Bold" charset="0"/>
              </a:rPr>
              <a:t>T</a:t>
            </a:r>
            <a:r>
              <a:rPr lang="en-US" sz="5100" b="1">
                <a:solidFill>
                  <a:srgbClr val="FFFFFF"/>
                </a:solidFill>
                <a:latin typeface="Pretendard Bold" charset="0"/>
                <a:ea typeface="Pretendard Bold" charset="0"/>
                <a:cs typeface="Pretendard Bold" charset="0"/>
              </a:rPr>
              <a:t>imeline workflow</a:t>
            </a:r>
            <a:endParaRPr lang="ko-KR" altLang="en-US" sz="5100" b="1">
              <a:solidFill>
                <a:srgbClr val="FFFFFF"/>
              </a:solidFill>
              <a:latin typeface="Pretendard Bold" charset="0"/>
              <a:ea typeface="Pretendard Bold" charset="0"/>
              <a:cs typeface="Pretendard Bold" charset="0"/>
            </a:endParaRPr>
          </a:p>
        </p:txBody>
      </p:sp>
      <p:sp>
        <p:nvSpPr>
          <p:cNvPr id="21" name="Text 2"/>
          <p:cNvSpPr/>
          <p:nvPr/>
        </p:nvSpPr>
        <p:spPr>
          <a:xfrm>
            <a:off x="933450" y="4095750"/>
            <a:ext cx="27051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100" dirty="0"/>
          </a:p>
        </p:txBody>
      </p:sp>
      <p:sp>
        <p:nvSpPr>
          <p:cNvPr id="22" name="name_2021"/>
          <p:cNvSpPr/>
          <p:nvPr/>
        </p:nvSpPr>
        <p:spPr>
          <a:xfrm>
            <a:off x="933450" y="3162300"/>
            <a:ext cx="1562100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0</a:t>
            </a:r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1</a:t>
            </a:r>
            <a:endParaRPr lang="en-US" sz="5100" dirty="0"/>
          </a:p>
        </p:txBody>
      </p:sp>
      <p:sp>
        <p:nvSpPr>
          <p:cNvPr id="23" name="Text 4"/>
          <p:cNvSpPr/>
          <p:nvPr/>
        </p:nvSpPr>
        <p:spPr>
          <a:xfrm>
            <a:off x="4371975" y="4095750"/>
            <a:ext cx="27051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100" dirty="0"/>
          </a:p>
        </p:txBody>
      </p:sp>
      <p:sp>
        <p:nvSpPr>
          <p:cNvPr id="24" name="name_2022"/>
          <p:cNvSpPr/>
          <p:nvPr/>
        </p:nvSpPr>
        <p:spPr>
          <a:xfrm>
            <a:off x="4371975" y="3162300"/>
            <a:ext cx="1657350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0</a:t>
            </a:r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endParaRPr lang="en-US" sz="5100" dirty="0"/>
          </a:p>
        </p:txBody>
      </p:sp>
      <p:sp>
        <p:nvSpPr>
          <p:cNvPr id="25" name="Text 6"/>
          <p:cNvSpPr/>
          <p:nvPr/>
        </p:nvSpPr>
        <p:spPr>
          <a:xfrm>
            <a:off x="7810500" y="4095750"/>
            <a:ext cx="27051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100" dirty="0"/>
          </a:p>
        </p:txBody>
      </p:sp>
      <p:sp>
        <p:nvSpPr>
          <p:cNvPr id="26" name="name_2023"/>
          <p:cNvSpPr/>
          <p:nvPr/>
        </p:nvSpPr>
        <p:spPr>
          <a:xfrm>
            <a:off x="7810500" y="3162300"/>
            <a:ext cx="1676400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0</a:t>
            </a:r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3</a:t>
            </a:r>
            <a:endParaRPr lang="en-US" sz="5100" dirty="0"/>
          </a:p>
        </p:txBody>
      </p:sp>
      <p:sp>
        <p:nvSpPr>
          <p:cNvPr id="27" name="Text 8"/>
          <p:cNvSpPr/>
          <p:nvPr/>
        </p:nvSpPr>
        <p:spPr>
          <a:xfrm>
            <a:off x="11249025" y="4095750"/>
            <a:ext cx="27051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100" dirty="0"/>
          </a:p>
        </p:txBody>
      </p:sp>
      <p:sp>
        <p:nvSpPr>
          <p:cNvPr id="28" name="name_2024"/>
          <p:cNvSpPr/>
          <p:nvPr/>
        </p:nvSpPr>
        <p:spPr>
          <a:xfrm>
            <a:off x="11249025" y="3162300"/>
            <a:ext cx="1676400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0</a:t>
            </a:r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4</a:t>
            </a:r>
            <a:endParaRPr lang="en-US" sz="5100" dirty="0"/>
          </a:p>
        </p:txBody>
      </p:sp>
      <p:sp>
        <p:nvSpPr>
          <p:cNvPr id="29" name="Text 10"/>
          <p:cNvSpPr/>
          <p:nvPr/>
        </p:nvSpPr>
        <p:spPr>
          <a:xfrm>
            <a:off x="14687550" y="4095750"/>
            <a:ext cx="27051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입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력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endParaRPr lang="en-US" sz="2100" dirty="0"/>
          </a:p>
        </p:txBody>
      </p:sp>
      <p:sp>
        <p:nvSpPr>
          <p:cNvPr id="30" name="name_2025"/>
          <p:cNvSpPr/>
          <p:nvPr/>
        </p:nvSpPr>
        <p:spPr>
          <a:xfrm>
            <a:off x="14687550" y="3162300"/>
            <a:ext cx="166687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0</a:t>
            </a:r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pPr algn="l" indent="0" marL="0">
              <a:lnSpc>
                <a:spcPts val="6150"/>
              </a:lnSpc>
              <a:buNone/>
            </a:pPr>
            <a:r>
              <a:rPr lang="en-US" sz="51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5</a:t>
            </a:r>
            <a:endParaRPr lang="en-US" sz="5100" dirty="0"/>
          </a:p>
        </p:txBody>
      </p:sp>
      <p:pic>
        <p:nvPicPr>
          <p:cNvPr id="31" name="그림 5" descr="/Users/isuhyeong/Library/Group Containers/L48J367XN4.com.infraware.PolarisOffice/EngineTemp/26024/fImage145233004244.png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697470" y="1117600"/>
            <a:ext cx="2884170" cy="466724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7">
    <p:bg>
      <p:bgPr>
        <a:solidFill>
          <a:srgbClr val="CFD9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6" descr="/Users/isuhyeong/Library/Group Containers/L48J367XN4.com.infraware.PolarisOffice/EngineTemp/26024/image-7-1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8288635" cy="10287635"/>
          </a:xfrm>
          <a:prstGeom prst="rect"/>
          <a:noFill/>
        </p:spPr>
      </p:pic>
      <p:pic>
        <p:nvPicPr>
          <p:cNvPr id="3" name="Rectangle 12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0" y="0"/>
            <a:ext cx="18288000" cy="1047750"/>
          </a:xfrm>
          <a:prstGeom prst="rect">
            <a:avLst/>
          </a:prstGeom>
        </p:spPr>
      </p:pic>
      <p:pic>
        <p:nvPicPr>
          <p:cNvPr id="4" name="자산 6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16330295" y="442595"/>
            <a:ext cx="1333500" cy="361950"/>
          </a:xfrm>
          <a:prstGeom prst="rect">
            <a:avLst/>
          </a:prstGeom>
        </p:spPr>
      </p:pic>
      <p:pic>
        <p:nvPicPr>
          <p:cNvPr id="5" name="Ellipse 14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r="0" t="0" b="0"/>
          <a:stretch/>
        </p:blipFill>
        <p:spPr>
          <a:xfrm>
            <a:off x="3019425" y="3752850"/>
            <a:ext cx="3000375" cy="3000375"/>
          </a:xfrm>
          <a:prstGeom prst="rect">
            <a:avLst/>
          </a:prstGeom>
        </p:spPr>
      </p:pic>
      <p:pic>
        <p:nvPicPr>
          <p:cNvPr id="6" name="레이어 0 1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2560320" y="2379345"/>
            <a:ext cx="3575685" cy="4680585"/>
          </a:xfrm>
          <a:prstGeom prst="rect">
            <a:avLst/>
          </a:prstGeom>
        </p:spPr>
      </p:pic>
      <p:pic>
        <p:nvPicPr>
          <p:cNvPr id="7" name="Ellipse 15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r="0" t="0" b="0"/>
          <a:stretch/>
        </p:blipFill>
        <p:spPr>
          <a:xfrm>
            <a:off x="7781925" y="3752850"/>
            <a:ext cx="3000375" cy="3000375"/>
          </a:xfrm>
          <a:prstGeom prst="rect">
            <a:avLst/>
          </a:prstGeom>
        </p:spPr>
      </p:pic>
      <p:pic>
        <p:nvPicPr>
          <p:cNvPr id="8" name="레이어 0">    </p:cNvPr>
          <p:cNvPicPr>
            <a:picLocks noChangeAspect="1"/>
          </p:cNvPicPr>
          <p:nvPr/>
        </p:nvPicPr>
        <p:blipFill>
          <a:blip r:embed="rId11"/>
          <a:srcRect l="0" r="0" t="0" b="0"/>
          <a:stretch/>
        </p:blipFill>
        <p:spPr>
          <a:xfrm>
            <a:off x="7418070" y="2522220"/>
            <a:ext cx="3128010" cy="4537710"/>
          </a:xfrm>
          <a:prstGeom prst="rect">
            <a:avLst/>
          </a:prstGeom>
        </p:spPr>
      </p:pic>
      <p:pic>
        <p:nvPicPr>
          <p:cNvPr id="9" name="Ellipse 16">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r="0" t="0" b="0"/>
          <a:stretch/>
        </p:blipFill>
        <p:spPr>
          <a:xfrm>
            <a:off x="12544425" y="3752850"/>
            <a:ext cx="3000375" cy="3000375"/>
          </a:xfrm>
          <a:prstGeom prst="rect">
            <a:avLst/>
          </a:prstGeom>
        </p:spPr>
      </p:pic>
      <p:pic>
        <p:nvPicPr>
          <p:cNvPr id="10" name="111">    </p:cNvPr>
          <p:cNvPicPr>
            <a:picLocks noChangeAspect="1"/>
          </p:cNvPicPr>
          <p:nvPr/>
        </p:nvPicPr>
        <p:blipFill>
          <a:blip r:embed="rId14"/>
          <a:srcRect l="0" r="0" t="0" b="0"/>
          <a:stretch/>
        </p:blipFill>
        <p:spPr>
          <a:xfrm>
            <a:off x="12132945" y="2379345"/>
            <a:ext cx="3213735" cy="4680585"/>
          </a:xfrm>
          <a:prstGeom prst="rect">
            <a:avLst/>
          </a:prstGeom>
        </p:spPr>
      </p:pic>
      <p:pic>
        <p:nvPicPr>
          <p:cNvPr id="11" name="Rectangle 13" descr="/Users/isuhyeong/Library/Group Containers/L48J367XN4.com.infraware.PolarisOffice/EngineTemp/26024/image-7-15.pn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190500"/>
            <a:ext cx="7508875" cy="857885"/>
          </a:xfrm>
          <a:prstGeom prst="rect"/>
          <a:noFill/>
        </p:spPr>
      </p:pic>
      <p:sp>
        <p:nvSpPr>
          <p:cNvPr id="12" name="Text 0"/>
          <p:cNvSpPr/>
          <p:nvPr/>
        </p:nvSpPr>
        <p:spPr>
          <a:xfrm>
            <a:off x="3705225" y="6972300"/>
            <a:ext cx="7810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성</a:t>
            </a:r>
            <a:endParaRPr lang="en-US" sz="2100" dirty="0"/>
          </a:p>
        </p:txBody>
      </p:sp>
      <p:sp>
        <p:nvSpPr>
          <p:cNvPr id="13" name="English name"/>
          <p:cNvSpPr/>
          <p:nvPr/>
        </p:nvSpPr>
        <p:spPr>
          <a:xfrm>
            <a:off x="3257550" y="7334250"/>
            <a:ext cx="16668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n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g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l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s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h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n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m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e</a:t>
            </a:r>
            <a:endParaRPr lang="en-US" sz="2100" dirty="0"/>
          </a:p>
        </p:txBody>
      </p:sp>
      <p:sp>
        <p:nvSpPr>
          <p:cNvPr id="14" name="Secretary-General"/>
          <p:cNvSpPr/>
          <p:nvPr/>
        </p:nvSpPr>
        <p:spPr>
          <a:xfrm>
            <a:off x="3209925" y="8001000"/>
            <a:ext cx="17526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c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t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y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G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n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l</a:t>
            </a:r>
            <a:endParaRPr lang="en-US" sz="1650" dirty="0"/>
          </a:p>
        </p:txBody>
      </p:sp>
      <p:sp>
        <p:nvSpPr>
          <p:cNvPr id="15" name="Text 3"/>
          <p:cNvSpPr/>
          <p:nvPr/>
        </p:nvSpPr>
        <p:spPr>
          <a:xfrm>
            <a:off x="8467725" y="6972300"/>
            <a:ext cx="7810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성</a:t>
            </a:r>
            <a:endParaRPr lang="en-US" sz="2100" dirty="0"/>
          </a:p>
        </p:txBody>
      </p:sp>
      <p:sp>
        <p:nvSpPr>
          <p:cNvPr id="16" name="English name"/>
          <p:cNvSpPr/>
          <p:nvPr/>
        </p:nvSpPr>
        <p:spPr>
          <a:xfrm>
            <a:off x="8020050" y="7334250"/>
            <a:ext cx="16668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n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g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l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s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h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n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m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e</a:t>
            </a:r>
            <a:endParaRPr lang="en-US" sz="2100" dirty="0"/>
          </a:p>
        </p:txBody>
      </p:sp>
      <p:sp>
        <p:nvSpPr>
          <p:cNvPr id="17" name="Secretary-General"/>
          <p:cNvSpPr/>
          <p:nvPr/>
        </p:nvSpPr>
        <p:spPr>
          <a:xfrm>
            <a:off x="7972425" y="8001000"/>
            <a:ext cx="17526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c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t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y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G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n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l</a:t>
            </a:r>
            <a:endParaRPr lang="en-US" sz="1650" dirty="0"/>
          </a:p>
        </p:txBody>
      </p:sp>
      <p:sp>
        <p:nvSpPr>
          <p:cNvPr id="18" name="Text 6"/>
          <p:cNvSpPr/>
          <p:nvPr/>
        </p:nvSpPr>
        <p:spPr>
          <a:xfrm>
            <a:off x="13230225" y="6972300"/>
            <a:ext cx="7810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성</a:t>
            </a:r>
            <a:endParaRPr lang="en-US" sz="2100" dirty="0"/>
          </a:p>
        </p:txBody>
      </p:sp>
      <p:sp>
        <p:nvSpPr>
          <p:cNvPr id="19" name="English name"/>
          <p:cNvSpPr/>
          <p:nvPr/>
        </p:nvSpPr>
        <p:spPr>
          <a:xfrm>
            <a:off x="12782550" y="7334250"/>
            <a:ext cx="16668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n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g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l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s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h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n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m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e</a:t>
            </a:r>
            <a:endParaRPr lang="en-US" sz="2100" dirty="0"/>
          </a:p>
        </p:txBody>
      </p:sp>
      <p:sp>
        <p:nvSpPr>
          <p:cNvPr id="20" name="Secretary-General"/>
          <p:cNvSpPr/>
          <p:nvPr/>
        </p:nvSpPr>
        <p:spPr>
          <a:xfrm>
            <a:off x="12734925" y="8001000"/>
            <a:ext cx="17526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c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t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y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-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G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n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l</a:t>
            </a:r>
            <a:endParaRPr lang="en-US" sz="1650" dirty="0"/>
          </a:p>
        </p:txBody>
      </p:sp>
      <p:sp>
        <p:nvSpPr>
          <p:cNvPr id="21" name="Sentence 1_"/>
          <p:cNvSpPr>
            <a:spLocks/>
          </p:cNvSpPr>
          <p:nvPr/>
        </p:nvSpPr>
        <p:spPr>
          <a:xfrm rot="0">
            <a:off x="1295400" y="352425"/>
            <a:ext cx="2124710" cy="276860"/>
          </a:xfrm>
          <a:prstGeom prst="rect"/>
          <a:noFill/>
          <a:ln cap="flat" cmpd="sng">
            <a:prstDash/>
          </a:ln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ts val="2175"/>
              </a:lnSpc>
              <a:buFontTx/>
              <a:buNone/>
            </a:pPr>
            <a:r>
              <a:rPr lang="en-US" sz="1800">
                <a:solidFill>
                  <a:srgbClr val="1428A0"/>
                </a:solidFill>
                <a:latin typeface="Pretendard ExtraBold" charset="0"/>
                <a:ea typeface="Pretendard ExtraBold" charset="0"/>
                <a:cs typeface="Pretendard ExtraBold" charset="0"/>
              </a:rPr>
              <a:t>S</a:t>
            </a:r>
            <a:r>
              <a:rPr lang="en-US" sz="1800">
                <a:solidFill>
                  <a:srgbClr val="1428A0"/>
                </a:solidFill>
                <a:latin typeface="Pretendard ExtraBold" charset="0"/>
                <a:ea typeface="Pretendard ExtraBold" charset="0"/>
                <a:cs typeface="Pretendard ExtraBold" charset="0"/>
              </a:rPr>
              <a:t>entence </a:t>
            </a:r>
            <a:r>
              <a:rPr lang="en-US" sz="1800">
                <a:solidFill>
                  <a:srgbClr val="1428A0"/>
                </a:solidFill>
                <a:latin typeface="Pretendard ExtraBold" charset="0"/>
                <a:ea typeface="Pretendard ExtraBold" charset="0"/>
                <a:cs typeface="Pretendard ExtraBold" charset="0"/>
              </a:rPr>
              <a:t>1</a:t>
            </a:r>
            <a:endParaRPr lang="ko-KR" altLang="en-US" sz="1800">
              <a:solidFill>
                <a:srgbClr val="1428A0"/>
              </a:solidFill>
              <a:latin typeface="Pretendard ExtraBold" charset="0"/>
              <a:ea typeface="Pretendard ExtraBold" charset="0"/>
              <a:cs typeface="Pretendard ExtraBold" charset="0"/>
            </a:endParaRPr>
          </a:p>
          <a:p>
            <a:pPr marL="0" indent="0" algn="l">
              <a:lnSpc>
                <a:spcPts val="2175"/>
              </a:lnSpc>
              <a:buFontTx/>
              <a:buNone/>
            </a:pPr>
            <a:r>
              <a:rPr lang="en-US" sz="1800">
                <a:solidFill>
                  <a:srgbClr val="1428A0"/>
                </a:solidFill>
                <a:latin typeface="Pretendard Regular" charset="0"/>
                <a:ea typeface="Pretendard Regular" charset="0"/>
                <a:cs typeface="Pretendard Regular" charset="0"/>
              </a:rPr>
              <a:t>패널소개</a:t>
            </a:r>
            <a:endParaRPr lang="ko-KR" altLang="en-US" sz="1800">
              <a:solidFill>
                <a:srgbClr val="1428A0"/>
              </a:solidFill>
              <a:latin typeface="Pretendard Regular" charset="0"/>
              <a:ea typeface="Pretendard Regular" charset="0"/>
              <a:cs typeface="Pretendard Regular" charset="0"/>
            </a:endParaRPr>
          </a:p>
        </p:txBody>
      </p:sp>
      <p:sp>
        <p:nvSpPr>
          <p:cNvPr id="23" name="default_name"/>
          <p:cNvSpPr/>
          <p:nvPr/>
        </p:nvSpPr>
        <p:spPr>
          <a:xfrm>
            <a:off x="3714750" y="7705725"/>
            <a:ext cx="762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경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영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이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사</a:t>
            </a:r>
            <a:endParaRPr lang="en-US" sz="1650" dirty="0"/>
          </a:p>
        </p:txBody>
      </p:sp>
      <p:sp>
        <p:nvSpPr>
          <p:cNvPr id="24" name="default_name"/>
          <p:cNvSpPr/>
          <p:nvPr/>
        </p:nvSpPr>
        <p:spPr>
          <a:xfrm>
            <a:off x="8572500" y="7705725"/>
            <a:ext cx="5810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센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터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장</a:t>
            </a:r>
            <a:endParaRPr lang="en-US" sz="1650" dirty="0"/>
          </a:p>
        </p:txBody>
      </p:sp>
      <p:sp>
        <p:nvSpPr>
          <p:cNvPr id="25" name="default_name"/>
          <p:cNvSpPr/>
          <p:nvPr/>
        </p:nvSpPr>
        <p:spPr>
          <a:xfrm>
            <a:off x="13239750" y="7705725"/>
            <a:ext cx="762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사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무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총</a:t>
            </a:r>
            <a:pPr algn="l" indent="0" marL="0">
              <a:lnSpc>
                <a:spcPts val="2025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장</a:t>
            </a:r>
            <a:endParaRPr lang="en-US" sz="1650" dirty="0"/>
          </a:p>
        </p:txBody>
      </p:sp>
      <p:pic>
        <p:nvPicPr>
          <p:cNvPr id="26" name="그림 40" descr="/Users/isuhyeong/Library/Group Containers/L48J367XN4.com.infraware.PolarisOffice/EngineTemp/26024/fImage357163949880.png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320925" y="682625"/>
            <a:ext cx="4592320" cy="20193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9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2381250" y="3448050"/>
            <a:ext cx="3714750" cy="2286000"/>
          </a:xfrm>
          <a:prstGeom prst="rect">
            <a:avLst/>
          </a:prstGeom>
        </p:spPr>
      </p:pic>
      <p:pic>
        <p:nvPicPr>
          <p:cNvPr id="4" name="Rectangle 10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7286625" y="3448050"/>
            <a:ext cx="3714750" cy="2286000"/>
          </a:xfrm>
          <a:prstGeom prst="rect">
            <a:avLst/>
          </a:prstGeom>
        </p:spPr>
      </p:pic>
      <p:pic>
        <p:nvPicPr>
          <p:cNvPr id="5" name="Rectangle 11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r="0" t="0" b="0"/>
          <a:stretch/>
        </p:blipFill>
        <p:spPr>
          <a:xfrm>
            <a:off x="12192000" y="3448050"/>
            <a:ext cx="3714750" cy="2286000"/>
          </a:xfrm>
          <a:prstGeom prst="rect">
            <a:avLst/>
          </a:prstGeom>
        </p:spPr>
      </p:pic>
      <p:pic>
        <p:nvPicPr>
          <p:cNvPr id="6" name="자산 7 1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16330295" y="442595"/>
            <a:ext cx="1333500" cy="36195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2514600" y="2286000"/>
            <a:ext cx="13401675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“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삼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성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미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래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술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육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성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사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업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에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서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는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능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동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적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인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 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판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단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을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가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진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재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를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육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성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합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니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다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.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 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435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“</a:t>
            </a:r>
            <a:endParaRPr lang="en-US" sz="3600" dirty="0"/>
          </a:p>
        </p:txBody>
      </p:sp>
      <p:sp>
        <p:nvSpPr>
          <p:cNvPr id="8" name="OVERVIEW"/>
          <p:cNvSpPr/>
          <p:nvPr/>
        </p:nvSpPr>
        <p:spPr>
          <a:xfrm>
            <a:off x="2000250" y="1438275"/>
            <a:ext cx="18859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O</a:t>
            </a:r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V</a:t>
            </a:r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E</a:t>
            </a:r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R</a:t>
            </a:r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V</a:t>
            </a:r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I</a:t>
            </a:r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E</a:t>
            </a:r>
            <a:pPr algn="l" indent="0" marL="0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W</a:t>
            </a:r>
            <a:endParaRPr lang="en-US" sz="2700" dirty="0"/>
          </a:p>
        </p:txBody>
      </p:sp>
      <p:sp>
        <p:nvSpPr>
          <p:cNvPr id="9" name="Text 2"/>
          <p:cNvSpPr/>
          <p:nvPr/>
        </p:nvSpPr>
        <p:spPr>
          <a:xfrm>
            <a:off x="2381250" y="6810375"/>
            <a:ext cx="380047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본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문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제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목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을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입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력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해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주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세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요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.</a:t>
            </a:r>
            <a:endParaRPr lang="en-US" sz="2850" dirty="0"/>
          </a:p>
        </p:txBody>
      </p:sp>
      <p:sp>
        <p:nvSpPr>
          <p:cNvPr id="10" name="Text 3"/>
          <p:cNvSpPr/>
          <p:nvPr/>
        </p:nvSpPr>
        <p:spPr>
          <a:xfrm>
            <a:off x="2867025" y="7505700"/>
            <a:ext cx="27717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입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력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.</a:t>
            </a:r>
            <a:endParaRPr lang="en-US" sz="2100" dirty="0"/>
          </a:p>
        </p:txBody>
      </p:sp>
      <p:sp>
        <p:nvSpPr>
          <p:cNvPr id="11" name="name_01"/>
          <p:cNvSpPr/>
          <p:nvPr/>
        </p:nvSpPr>
        <p:spPr>
          <a:xfrm>
            <a:off x="3981450" y="6000750"/>
            <a:ext cx="54292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0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1</a:t>
            </a:r>
            <a:endParaRPr lang="en-US" sz="3600" dirty="0"/>
          </a:p>
        </p:txBody>
      </p:sp>
      <p:sp>
        <p:nvSpPr>
          <p:cNvPr id="12" name="Text 5"/>
          <p:cNvSpPr/>
          <p:nvPr/>
        </p:nvSpPr>
        <p:spPr>
          <a:xfrm>
            <a:off x="7286625" y="6810375"/>
            <a:ext cx="380047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본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문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제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목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을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입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력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해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주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세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요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.</a:t>
            </a:r>
            <a:endParaRPr lang="en-US" sz="2850" dirty="0"/>
          </a:p>
        </p:txBody>
      </p:sp>
      <p:sp>
        <p:nvSpPr>
          <p:cNvPr id="13" name="Text 6"/>
          <p:cNvSpPr/>
          <p:nvPr/>
        </p:nvSpPr>
        <p:spPr>
          <a:xfrm>
            <a:off x="7772400" y="7505700"/>
            <a:ext cx="27717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입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력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.</a:t>
            </a:r>
            <a:endParaRPr lang="en-US" sz="2100" dirty="0"/>
          </a:p>
        </p:txBody>
      </p:sp>
      <p:sp>
        <p:nvSpPr>
          <p:cNvPr id="14" name="name_02"/>
          <p:cNvSpPr/>
          <p:nvPr/>
        </p:nvSpPr>
        <p:spPr>
          <a:xfrm>
            <a:off x="8886825" y="6000750"/>
            <a:ext cx="60007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0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endParaRPr lang="en-US" sz="3600" dirty="0"/>
          </a:p>
        </p:txBody>
      </p:sp>
      <p:sp>
        <p:nvSpPr>
          <p:cNvPr id="15" name="Text 8"/>
          <p:cNvSpPr/>
          <p:nvPr/>
        </p:nvSpPr>
        <p:spPr>
          <a:xfrm>
            <a:off x="12192000" y="6810375"/>
            <a:ext cx="380047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본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문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제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목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을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입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력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해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주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세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요</a:t>
            </a:r>
            <a:pPr algn="l" indent="0" marL="0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.</a:t>
            </a:r>
            <a:endParaRPr lang="en-US" sz="2850" dirty="0"/>
          </a:p>
        </p:txBody>
      </p:sp>
      <p:sp>
        <p:nvSpPr>
          <p:cNvPr id="16" name="Text 9"/>
          <p:cNvSpPr/>
          <p:nvPr/>
        </p:nvSpPr>
        <p:spPr>
          <a:xfrm>
            <a:off x="12677775" y="7505700"/>
            <a:ext cx="27717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용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을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입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력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해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주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세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요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.</a:t>
            </a:r>
            <a:endParaRPr lang="en-US" sz="2100" dirty="0"/>
          </a:p>
        </p:txBody>
      </p:sp>
      <p:sp>
        <p:nvSpPr>
          <p:cNvPr id="17" name="name_03"/>
          <p:cNvSpPr/>
          <p:nvPr/>
        </p:nvSpPr>
        <p:spPr>
          <a:xfrm>
            <a:off x="13792200" y="6000750"/>
            <a:ext cx="61912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0</a:t>
            </a:r>
            <a:pPr algn="l" indent="0" marL="0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1428A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3</a:t>
            </a:r>
            <a:endParaRPr lang="en-US" sz="3600" dirty="0"/>
          </a:p>
        </p:txBody>
      </p:sp>
      <p:sp>
        <p:nvSpPr>
          <p:cNvPr id="18" name="도형 4"/>
          <p:cNvSpPr>
            <a:spLocks/>
          </p:cNvSpPr>
          <p:nvPr/>
        </p:nvSpPr>
        <p:spPr>
          <a:xfrm rot="0">
            <a:off x="1036320" y="638175"/>
            <a:ext cx="1858010" cy="210185"/>
          </a:xfrm>
          <a:prstGeom prst="rect"/>
          <a:noFill/>
          <a:ln cap="flat" cmpd="sng">
            <a:prstDash/>
          </a:ln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ts val="1650"/>
              </a:lnSpc>
              <a:buFontTx/>
              <a:buNone/>
            </a:pPr>
            <a:r>
              <a:rPr lang="en-US" sz="1350">
                <a:solidFill>
                  <a:srgbClr val="FFFFFF"/>
                </a:solidFill>
                <a:latin typeface="Pretendard Regular" charset="0"/>
                <a:ea typeface="Pretendard Regular" charset="0"/>
                <a:cs typeface="Pretendard Regular" charset="0"/>
              </a:rPr>
              <a:t>삼</a:t>
            </a:r>
            <a:r>
              <a:rPr lang="en-US" sz="1350">
                <a:solidFill>
                  <a:srgbClr val="FFFFFF"/>
                </a:solidFill>
                <a:latin typeface="Pretendard Regular" charset="0"/>
                <a:ea typeface="Pretendard Regular" charset="0"/>
                <a:cs typeface="Pretendard Regular" charset="0"/>
              </a:rPr>
              <a:t>성미래기술육성사업</a:t>
            </a:r>
            <a:endParaRPr lang="ko-KR" altLang="en-US" sz="1350">
              <a:solidFill>
                <a:srgbClr val="FFFFFF"/>
              </a:solidFill>
              <a:latin typeface="Pretendard Regular" charset="0"/>
              <a:ea typeface="Pretendard Regular" charset="0"/>
              <a:cs typeface="Pretendard Regular" charset="0"/>
            </a:endParaRPr>
          </a:p>
        </p:txBody>
      </p:sp>
      <p:pic>
        <p:nvPicPr>
          <p:cNvPr id="19" name="그림 37" descr="/Users/isuhyeong/Library/Group Containers/L48J367XN4.com.infraware.PolarisOffice/EngineTemp/26024/fImage357163912466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24254" y="591185"/>
            <a:ext cx="4640580" cy="20828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 descr="/Users/isuhyeong/Library/Group Containers/L48J367XN4.com.infraware.PolarisOffice/EngineTemp/26024/image-9-1.png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0">
            <a:off x="0" y="7620"/>
            <a:ext cx="18289270" cy="10288270"/>
          </a:xfrm>
          <a:prstGeom prst="rect"/>
          <a:noFill/>
        </p:spPr>
      </p:pic>
      <p:pic>
        <p:nvPicPr>
          <p:cNvPr id="3" name="Rectangle 18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876300" y="2886075"/>
            <a:ext cx="16535400" cy="6334125"/>
          </a:xfrm>
          <a:prstGeom prst="rect">
            <a:avLst/>
          </a:prstGeom>
        </p:spPr>
      </p:pic>
      <p:pic>
        <p:nvPicPr>
          <p:cNvPr id="4" name="Rectangle 20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7715250" y="7019925"/>
            <a:ext cx="3143250" cy="657225"/>
          </a:xfrm>
          <a:prstGeom prst="rect">
            <a:avLst/>
          </a:prstGeom>
        </p:spPr>
      </p:pic>
      <p:pic>
        <p:nvPicPr>
          <p:cNvPr id="5" name="Rectangle 21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7715250" y="6200775"/>
            <a:ext cx="3143250" cy="657225"/>
          </a:xfrm>
          <a:prstGeom prst="rect">
            <a:avLst/>
          </a:prstGeom>
        </p:spPr>
      </p:pic>
      <p:pic>
        <p:nvPicPr>
          <p:cNvPr id="6" name="Rectangle 22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7715250" y="5391150"/>
            <a:ext cx="3143250" cy="657225"/>
          </a:xfrm>
          <a:prstGeom prst="rect">
            <a:avLst/>
          </a:prstGeom>
        </p:spPr>
      </p:pic>
      <p:pic>
        <p:nvPicPr>
          <p:cNvPr id="7" name="Rectangle 23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7715250" y="4581525"/>
            <a:ext cx="3143250" cy="657225"/>
          </a:xfrm>
          <a:prstGeom prst="rect">
            <a:avLst/>
          </a:prstGeom>
        </p:spPr>
      </p:pic>
      <p:pic>
        <p:nvPicPr>
          <p:cNvPr id="8" name="Rectangle 24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7715250" y="3771900"/>
            <a:ext cx="3143250" cy="657225"/>
          </a:xfrm>
          <a:prstGeom prst="rect">
            <a:avLst/>
          </a:prstGeom>
        </p:spPr>
      </p:pic>
      <p:pic>
        <p:nvPicPr>
          <p:cNvPr id="9" name="Vector 3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r="0" t="0" b="0"/>
          <a:stretch/>
        </p:blipFill>
        <p:spPr>
          <a:xfrm>
            <a:off x="1557655" y="4270375"/>
            <a:ext cx="5930900" cy="478155"/>
          </a:xfrm>
          <a:prstGeom prst="rect">
            <a:avLst/>
          </a:prstGeom>
        </p:spPr>
      </p:pic>
      <p:pic>
        <p:nvPicPr>
          <p:cNvPr id="10" name="Vector 5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r="0" t="0" b="0"/>
          <a:stretch/>
        </p:blipFill>
        <p:spPr>
          <a:xfrm>
            <a:off x="1557655" y="5746750"/>
            <a:ext cx="5930900" cy="478155"/>
          </a:xfrm>
          <a:prstGeom prst="rect">
            <a:avLst/>
          </a:prstGeom>
        </p:spPr>
      </p:pic>
      <p:pic>
        <p:nvPicPr>
          <p:cNvPr id="11" name="Vector 6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r="0" t="0" b="0"/>
          <a:stretch/>
        </p:blipFill>
        <p:spPr>
          <a:xfrm>
            <a:off x="1557655" y="7527925"/>
            <a:ext cx="5930900" cy="477520"/>
          </a:xfrm>
          <a:prstGeom prst="rect">
            <a:avLst/>
          </a:prstGeom>
        </p:spPr>
      </p:pic>
      <p:pic>
        <p:nvPicPr>
          <p:cNvPr id="12" name="Vector 4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r="0" t="0" b="0"/>
          <a:stretch/>
        </p:blipFill>
        <p:spPr>
          <a:xfrm>
            <a:off x="11080750" y="4965700"/>
            <a:ext cx="5930900" cy="478155"/>
          </a:xfrm>
          <a:prstGeom prst="rect">
            <a:avLst/>
          </a:prstGeom>
        </p:spPr>
      </p:pic>
      <p:pic>
        <p:nvPicPr>
          <p:cNvPr id="13" name="Vector 7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r="0" t="0" b="0"/>
          <a:stretch/>
        </p:blipFill>
        <p:spPr>
          <a:xfrm>
            <a:off x="11080750" y="6689725"/>
            <a:ext cx="5930900" cy="478155"/>
          </a:xfrm>
          <a:prstGeom prst="rect">
            <a:avLst/>
          </a:prstGeom>
        </p:spPr>
      </p:pic>
      <p:pic>
        <p:nvPicPr>
          <p:cNvPr id="14" name="자산 7 1">    </p:cNvPr>
          <p:cNvPicPr>
            <a:picLocks noChangeAspect="1"/>
          </p:cNvPicPr>
          <p:nvPr/>
        </p:nvPicPr>
        <p:blipFill>
          <a:blip r:embed="rId19"/>
          <a:srcRect l="0" r="0" t="0" b="0"/>
          <a:stretch/>
        </p:blipFill>
        <p:spPr>
          <a:xfrm>
            <a:off x="16330295" y="442595"/>
            <a:ext cx="1333500" cy="361950"/>
          </a:xfrm>
          <a:prstGeom prst="rect">
            <a:avLst/>
          </a:prstGeom>
        </p:spPr>
      </p:pic>
      <p:sp>
        <p:nvSpPr>
          <p:cNvPr id="15" name="Text 0"/>
          <p:cNvSpPr>
            <a:spLocks/>
          </p:cNvSpPr>
          <p:nvPr/>
        </p:nvSpPr>
        <p:spPr>
          <a:xfrm rot="0">
            <a:off x="952500" y="1407795"/>
            <a:ext cx="9164320" cy="1115695"/>
          </a:xfrm>
          <a:prstGeom prst="rect"/>
          <a:noFill/>
          <a:ln cap="flat" cmpd="sng">
            <a:prstDash/>
          </a:ln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ts val="4350"/>
              </a:lnSpc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Pretendard" charset="0"/>
                <a:ea typeface="Pretendard" charset="0"/>
                <a:cs typeface="Pretendard Regular" charset="0"/>
              </a:rPr>
              <a:t>미래 과학기술을 선도할 연구자를 발굴하고,</a:t>
            </a:r>
            <a:r>
              <a:rPr lang="ko-KR" altLang="en-US" sz="3600" b="1">
                <a:solidFill>
                  <a:srgbClr val="000000"/>
                </a:solidFill>
                <a:latin typeface="Pretendard" charset="0"/>
                <a:ea typeface="Pretendard" charset="0"/>
                <a:cs typeface="Pretendard Regular" charset="0"/>
              </a:rPr>
              <a:t/>
            </a:r>
            <a:br>
              <a:rPr lang="ko-KR" altLang="en-US" sz="3600" b="1">
                <a:solidFill>
                  <a:srgbClr val="000000"/>
                </a:solidFill>
                <a:latin typeface="Pretendard" charset="0"/>
                <a:ea typeface="Pretendard" charset="0"/>
                <a:cs typeface="Pretendard Regular" charset="0"/>
              </a:rPr>
            </a:br>
            <a:r>
              <a:rPr lang="en-US" sz="3600" b="1">
                <a:solidFill>
                  <a:srgbClr val="1428A0"/>
                </a:solidFill>
                <a:latin typeface="Pretendard" charset="0"/>
                <a:ea typeface="Pretendard" charset="0"/>
                <a:cs typeface="Pretendard ExtraBold" charset="0"/>
              </a:rPr>
              <a:t>우리의 과학기술 발전</a:t>
            </a:r>
            <a:r>
              <a:rPr lang="en-US" sz="3600" b="1">
                <a:solidFill>
                  <a:srgbClr val="000000"/>
                </a:solidFill>
                <a:latin typeface="Pretendard" charset="0"/>
                <a:ea typeface="Pretendard" charset="0"/>
                <a:cs typeface="Pretendard Regular" charset="0"/>
              </a:rPr>
              <a:t>을 위해 기여하겠습니다.</a:t>
            </a:r>
            <a:endParaRPr lang="ko-KR" altLang="en-US" sz="3600" b="1">
              <a:solidFill>
                <a:srgbClr val="000000"/>
              </a:solidFill>
              <a:latin typeface="Pretendard" charset="0"/>
              <a:ea typeface="Pretendard" charset="0"/>
              <a:cs typeface="Pretendard Regular" charset="0"/>
            </a:endParaRPr>
          </a:p>
        </p:txBody>
      </p:sp>
      <p:sp>
        <p:nvSpPr>
          <p:cNvPr id="16" name="Please provide a description of the plan"/>
          <p:cNvSpPr/>
          <p:nvPr/>
        </p:nvSpPr>
        <p:spPr>
          <a:xfrm>
            <a:off x="1533525" y="4362450"/>
            <a:ext cx="5095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➊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l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v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d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d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c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t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n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f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t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h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l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n</a:t>
            </a:r>
            <a:endParaRPr lang="en-US" sz="2100" dirty="0"/>
          </a:p>
        </p:txBody>
      </p:sp>
      <p:sp>
        <p:nvSpPr>
          <p:cNvPr id="17" name="Please provide a description of the plan"/>
          <p:cNvSpPr/>
          <p:nvPr/>
        </p:nvSpPr>
        <p:spPr>
          <a:xfrm>
            <a:off x="11972925" y="4991100"/>
            <a:ext cx="5095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➋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l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v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d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d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c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t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n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f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t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h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l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n</a:t>
            </a:r>
            <a:endParaRPr lang="en-US" sz="2100" dirty="0"/>
          </a:p>
        </p:txBody>
      </p:sp>
      <p:sp>
        <p:nvSpPr>
          <p:cNvPr id="18" name="Please provide a description of the plan"/>
          <p:cNvSpPr/>
          <p:nvPr/>
        </p:nvSpPr>
        <p:spPr>
          <a:xfrm>
            <a:off x="1533525" y="5743575"/>
            <a:ext cx="5095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➌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l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v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d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d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c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t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n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f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t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h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l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n</a:t>
            </a:r>
            <a:endParaRPr lang="en-US" sz="2100" dirty="0"/>
          </a:p>
        </p:txBody>
      </p:sp>
      <p:sp>
        <p:nvSpPr>
          <p:cNvPr id="19" name="Please provide a description of the plan"/>
          <p:cNvSpPr/>
          <p:nvPr/>
        </p:nvSpPr>
        <p:spPr>
          <a:xfrm>
            <a:off x="11972925" y="6715125"/>
            <a:ext cx="5095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➍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l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v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d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d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c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t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n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f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t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h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l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n</a:t>
            </a:r>
            <a:endParaRPr lang="en-US" sz="2100" dirty="0"/>
          </a:p>
        </p:txBody>
      </p:sp>
      <p:sp>
        <p:nvSpPr>
          <p:cNvPr id="20" name="Please provide a description of the plan"/>
          <p:cNvSpPr/>
          <p:nvPr/>
        </p:nvSpPr>
        <p:spPr>
          <a:xfrm>
            <a:off x="1533525" y="7524750"/>
            <a:ext cx="5095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➎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l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v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d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d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c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r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t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i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n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o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f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t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h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e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p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l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a</a:t>
            </a:r>
            <a:pPr algn="l" indent="0" marL="0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n</a:t>
            </a:r>
            <a:endParaRPr lang="en-US" sz="2100" dirty="0"/>
          </a:p>
        </p:txBody>
      </p:sp>
      <p:sp>
        <p:nvSpPr>
          <p:cNvPr id="21" name="Sentence 1"/>
          <p:cNvSpPr>
            <a:spLocks/>
          </p:cNvSpPr>
          <p:nvPr/>
        </p:nvSpPr>
        <p:spPr>
          <a:xfrm rot="0">
            <a:off x="1024254" y="982345"/>
            <a:ext cx="7420609" cy="325120"/>
          </a:xfrm>
          <a:prstGeom prst="rect"/>
          <a:noFill/>
          <a:ln cap="flat" cmpd="sng">
            <a:prstDash/>
          </a:ln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>
              <a:lnSpc>
                <a:spcPts val="2550"/>
              </a:lnSpc>
              <a:buFontTx/>
              <a:buNone/>
            </a:pPr>
            <a:r>
              <a:rPr lang="en-US" sz="2100" b="1">
                <a:solidFill>
                  <a:srgbClr val="1428A0"/>
                </a:solidFill>
                <a:latin typeface="Pretendard" charset="0"/>
                <a:ea typeface="Pretendard" charset="0"/>
                <a:cs typeface="Pretendard Bold" charset="0"/>
              </a:rPr>
              <a:t>Sentence 1</a:t>
            </a:r>
            <a:r>
              <a:rPr lang="en-US" sz="2100" b="1">
                <a:solidFill>
                  <a:srgbClr val="000000"/>
                </a:solidFill>
                <a:latin typeface="Pretendard" charset="0"/>
                <a:ea typeface="Pretendard" charset="0"/>
                <a:cs typeface="Pretendard Bold" charset="0"/>
              </a:rPr>
              <a:t> </a:t>
            </a:r>
            <a:r>
              <a:rPr lang="en-US" sz="2100">
                <a:solidFill>
                  <a:srgbClr val="000000"/>
                </a:solidFill>
                <a:latin typeface="Pretendard" charset="0"/>
                <a:ea typeface="Pretendard" charset="0"/>
                <a:cs typeface="Pretendard Regular" charset="0"/>
              </a:rPr>
              <a:t>기획 내용을 작성 해 주세요.</a:t>
            </a:r>
            <a:endParaRPr lang="ko-KR" altLang="en-US" sz="2100">
              <a:solidFill>
                <a:srgbClr val="000000"/>
              </a:solidFill>
              <a:latin typeface="Pretendard" charset="0"/>
              <a:ea typeface="Pretendard" charset="0"/>
              <a:cs typeface="Pretendard Regular" charset="0"/>
            </a:endParaRPr>
          </a:p>
        </p:txBody>
      </p:sp>
      <p:pic>
        <p:nvPicPr>
          <p:cNvPr id="22" name="그림 35" descr="/Users/isuhyeong/Library/Group Containers/L48J367XN4.com.infraware.PolarisOffice/EngineTemp/26024/fImage357163898283.png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24254" y="591185"/>
            <a:ext cx="4640580" cy="20828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Company>PptxGenJS</Company>
  <DocSecurity>0</DocSecurity>
  <HyperlinksChanged>false</HyperlinksChanged>
  <Lines>0</Lines>
  <LinksUpToDate>false</LinksUpToDate>
  <Pages>13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PptxGenJS</dc:creator>
  <cp:lastModifiedBy>아쭈형</cp:lastModifiedBy>
  <dc:title>PptxGenJS Presentation</dc:title>
  <dc:subject>PptxGenJS Presentation</dc:subject>
  <dcterms:modified xsi:type="dcterms:W3CDTF">2025-04-11T08:02:57Z</dcterms:modified>
</cp:coreProperties>
</file>